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97" r:id="rId3"/>
    <p:sldId id="286" r:id="rId4"/>
    <p:sldId id="299" r:id="rId5"/>
    <p:sldId id="301" r:id="rId6"/>
    <p:sldId id="300" r:id="rId7"/>
    <p:sldId id="304" r:id="rId8"/>
    <p:sldId id="303" r:id="rId9"/>
    <p:sldId id="290" r:id="rId10"/>
    <p:sldId id="291" r:id="rId11"/>
    <p:sldId id="302" r:id="rId12"/>
    <p:sldId id="305" r:id="rId13"/>
    <p:sldId id="306" r:id="rId14"/>
    <p:sldId id="294" r:id="rId15"/>
    <p:sldId id="295" r:id="rId16"/>
    <p:sldId id="296" r:id="rId17"/>
    <p:sldId id="284" r:id="rId18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719A2-43C1-4A28-ACA4-A651BBDA85D9}" type="datetimeFigureOut">
              <a:rPr lang="es-MX" smtClean="0"/>
              <a:t>07/10/2018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614D7-6919-4E86-AAC6-BA568E9F12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303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07/10/2018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pPr/>
              <a:t>07/10/2018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pPr/>
              <a:t>07/10/2018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pPr/>
              <a:t>07/10/2018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pPr/>
              <a:t>07/10/2018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pPr/>
              <a:t>07/10/2018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pPr/>
              <a:t>07/10/2018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pPr/>
              <a:t>07/10/2018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pPr/>
              <a:t>07/10/2018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pPr/>
              <a:t>07/10/2018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pPr/>
              <a:t>07/10/2018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pPr/>
              <a:t>07/10/2018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pPr/>
              <a:t>07/10/2018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ReadHex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ReadHex</a:t>
            </a:r>
            <a:endParaRPr lang="es-MX" sz="2000" dirty="0"/>
          </a:p>
          <a:p>
            <a:pPr lvl="1"/>
            <a:r>
              <a:rPr lang="es-MX" sz="1600" dirty="0" err="1"/>
              <a:t>Reads</a:t>
            </a:r>
            <a:r>
              <a:rPr lang="es-MX" sz="1600" dirty="0"/>
              <a:t> a 32-bit hexadecimal </a:t>
            </a:r>
            <a:r>
              <a:rPr lang="es-MX" sz="1600" dirty="0" err="1"/>
              <a:t>integer</a:t>
            </a:r>
            <a:r>
              <a:rPr lang="es-MX" sz="1600" dirty="0"/>
              <a:t> </a:t>
            </a:r>
            <a:r>
              <a:rPr lang="es-MX" sz="1600" dirty="0" err="1"/>
              <a:t>from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keyboard</a:t>
            </a:r>
            <a:r>
              <a:rPr lang="es-MX" sz="1600" dirty="0"/>
              <a:t> and </a:t>
            </a:r>
            <a:r>
              <a:rPr lang="es-MX" sz="1600" dirty="0" err="1"/>
              <a:t>returns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value</a:t>
            </a:r>
            <a:r>
              <a:rPr lang="es-MX" sz="1600" dirty="0"/>
              <a:t> in EAX </a:t>
            </a:r>
            <a:r>
              <a:rPr lang="es-MX" sz="1600" dirty="0" err="1"/>
              <a:t>register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No error </a:t>
            </a:r>
            <a:r>
              <a:rPr lang="es-MX" sz="1600" dirty="0" err="1"/>
              <a:t>checking</a:t>
            </a:r>
            <a:r>
              <a:rPr lang="es-MX" sz="1600" dirty="0"/>
              <a:t> </a:t>
            </a:r>
            <a:r>
              <a:rPr lang="es-MX" sz="1600" dirty="0" err="1"/>
              <a:t>is</a:t>
            </a:r>
            <a:r>
              <a:rPr lang="es-MX" sz="1600" dirty="0"/>
              <a:t> </a:t>
            </a:r>
            <a:r>
              <a:rPr lang="es-MX" sz="1600" dirty="0" err="1"/>
              <a:t>performed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invalid</a:t>
            </a:r>
            <a:r>
              <a:rPr lang="es-MX" sz="1600" dirty="0"/>
              <a:t> </a:t>
            </a:r>
            <a:r>
              <a:rPr lang="es-MX" sz="1600" dirty="0" err="1"/>
              <a:t>characteres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Can use </a:t>
            </a:r>
            <a:r>
              <a:rPr lang="es-MX" sz="1600" dirty="0" err="1"/>
              <a:t>both</a:t>
            </a:r>
            <a:r>
              <a:rPr lang="es-MX" sz="1600" dirty="0"/>
              <a:t> </a:t>
            </a:r>
            <a:r>
              <a:rPr lang="es-MX" sz="1600" dirty="0" err="1"/>
              <a:t>uppercase</a:t>
            </a:r>
            <a:r>
              <a:rPr lang="es-MX" sz="1600" dirty="0"/>
              <a:t> </a:t>
            </a:r>
            <a:r>
              <a:rPr lang="es-MX" sz="1600" dirty="0" err="1"/>
              <a:t>letters</a:t>
            </a:r>
            <a:r>
              <a:rPr lang="es-MX" sz="1600" dirty="0"/>
              <a:t> and </a:t>
            </a:r>
            <a:r>
              <a:rPr lang="es-MX" sz="1600" dirty="0" err="1"/>
              <a:t>lowercase</a:t>
            </a:r>
            <a:r>
              <a:rPr lang="es-MX" sz="1600" dirty="0"/>
              <a:t> </a:t>
            </a:r>
            <a:r>
              <a:rPr lang="es-MX" sz="1600" dirty="0" err="1"/>
              <a:t>letters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digits</a:t>
            </a:r>
            <a:r>
              <a:rPr lang="es-MX" sz="1600" dirty="0"/>
              <a:t> A </a:t>
            </a:r>
            <a:r>
              <a:rPr lang="es-MX" sz="1600" dirty="0" err="1"/>
              <a:t>through</a:t>
            </a:r>
            <a:r>
              <a:rPr lang="es-MX" sz="1600" dirty="0"/>
              <a:t> F.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err="1"/>
              <a:t>valHex</a:t>
            </a:r>
            <a:r>
              <a:rPr lang="es-MX" sz="2000" dirty="0"/>
              <a:t>  DWORD ?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CALL  </a:t>
            </a:r>
            <a:r>
              <a:rPr lang="es-MX" sz="2000" dirty="0" err="1"/>
              <a:t>ReadHex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MOV  </a:t>
            </a:r>
            <a:r>
              <a:rPr lang="es-MX" sz="2000" dirty="0" err="1"/>
              <a:t>valHex</a:t>
            </a:r>
            <a:r>
              <a:rPr lang="es-MX" sz="2000" dirty="0"/>
              <a:t>, EAX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990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WriteString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WriteString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writes</a:t>
            </a:r>
            <a:r>
              <a:rPr lang="es-MX" sz="1600" dirty="0"/>
              <a:t> a </a:t>
            </a:r>
            <a:r>
              <a:rPr lang="es-MX" sz="1600" dirty="0" err="1"/>
              <a:t>null-terminated</a:t>
            </a:r>
            <a:r>
              <a:rPr lang="es-MX" sz="1600" dirty="0"/>
              <a:t> </a:t>
            </a:r>
            <a:r>
              <a:rPr lang="es-MX" sz="1600" dirty="0" err="1"/>
              <a:t>string</a:t>
            </a:r>
            <a:r>
              <a:rPr lang="es-MX" sz="1600" dirty="0"/>
              <a:t>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 </a:t>
            </a:r>
            <a:r>
              <a:rPr lang="es-MX" sz="1600" dirty="0" err="1"/>
              <a:t>window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Pass, in EDX </a:t>
            </a:r>
            <a:r>
              <a:rPr lang="es-MX" sz="1600" dirty="0" err="1"/>
              <a:t>register</a:t>
            </a:r>
            <a:r>
              <a:rPr lang="es-MX" sz="1600" dirty="0"/>
              <a:t>,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string’s</a:t>
            </a:r>
            <a:r>
              <a:rPr lang="es-MX" sz="1600" dirty="0"/>
              <a:t> offset.</a:t>
            </a:r>
          </a:p>
          <a:p>
            <a:r>
              <a:rPr lang="es-MX" sz="2000" dirty="0" err="1"/>
              <a:t>Sample</a:t>
            </a:r>
            <a:r>
              <a:rPr lang="es-MX" sz="2000" dirty="0"/>
              <a:t> </a:t>
            </a:r>
            <a:r>
              <a:rPr lang="es-MX" sz="2000" dirty="0" err="1"/>
              <a:t>call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line  BYTE  “</a:t>
            </a:r>
            <a:r>
              <a:rPr lang="es-MX" sz="2000" dirty="0" err="1"/>
              <a:t>Enter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data: “, 0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EDX, OFFSET line</a:t>
            </a:r>
          </a:p>
          <a:p>
            <a:pPr marL="0" indent="0">
              <a:buNone/>
            </a:pPr>
            <a:r>
              <a:rPr lang="es-MX" sz="2000" dirty="0"/>
              <a:t>      CALL  </a:t>
            </a:r>
            <a:r>
              <a:rPr lang="es-MX" sz="2000" dirty="0" err="1"/>
              <a:t>WriteString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287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Crlf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000" dirty="0" err="1"/>
              <a:t>Crlf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advances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cursor, </a:t>
            </a:r>
            <a:r>
              <a:rPr lang="es-MX" sz="1600" dirty="0" err="1"/>
              <a:t>inwindow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,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beginning</a:t>
            </a:r>
            <a:r>
              <a:rPr lang="es-MX" sz="1600" dirty="0"/>
              <a:t> of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next</a:t>
            </a:r>
            <a:r>
              <a:rPr lang="es-MX" sz="1600" dirty="0"/>
              <a:t> line.</a:t>
            </a:r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writes</a:t>
            </a:r>
            <a:r>
              <a:rPr lang="es-MX" sz="1600" dirty="0"/>
              <a:t> </a:t>
            </a:r>
            <a:r>
              <a:rPr lang="es-MX" sz="1600" dirty="0" err="1"/>
              <a:t>down</a:t>
            </a:r>
            <a:r>
              <a:rPr lang="es-MX" sz="1600" dirty="0"/>
              <a:t> a </a:t>
            </a:r>
            <a:r>
              <a:rPr lang="es-MX" sz="1600" dirty="0" err="1"/>
              <a:t>string</a:t>
            </a:r>
            <a:r>
              <a:rPr lang="es-MX" sz="1600" dirty="0"/>
              <a:t> </a:t>
            </a:r>
            <a:r>
              <a:rPr lang="es-MX" sz="1600" dirty="0" err="1"/>
              <a:t>containing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ASCII </a:t>
            </a:r>
            <a:r>
              <a:rPr lang="es-MX" sz="1600" dirty="0" err="1"/>
              <a:t>characters</a:t>
            </a:r>
            <a:r>
              <a:rPr lang="es-MX" sz="1600" dirty="0"/>
              <a:t> 0Dh and 0Ah.</a:t>
            </a:r>
          </a:p>
          <a:p>
            <a:pPr lvl="1"/>
            <a:r>
              <a:rPr lang="es-MX" sz="1600" dirty="0"/>
              <a:t>0Dh </a:t>
            </a:r>
            <a:r>
              <a:rPr lang="es-MX" sz="1600" dirty="0" err="1"/>
              <a:t>is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code</a:t>
            </a:r>
            <a:r>
              <a:rPr lang="es-MX" sz="1600" dirty="0"/>
              <a:t> of CR (</a:t>
            </a:r>
            <a:r>
              <a:rPr lang="es-MX" sz="1600" dirty="0" err="1"/>
              <a:t>Carriage</a:t>
            </a:r>
            <a:r>
              <a:rPr lang="es-MX" sz="1600" dirty="0"/>
              <a:t> </a:t>
            </a:r>
            <a:r>
              <a:rPr lang="es-MX" sz="1600" dirty="0" err="1"/>
              <a:t>Return</a:t>
            </a:r>
            <a:r>
              <a:rPr lang="es-MX" sz="1600" dirty="0"/>
              <a:t>, </a:t>
            </a:r>
            <a:r>
              <a:rPr lang="es-MX" sz="1600" dirty="0" err="1"/>
              <a:t>Enter</a:t>
            </a:r>
            <a:r>
              <a:rPr lang="es-MX" sz="1600" dirty="0"/>
              <a:t>) and 0Ah </a:t>
            </a:r>
            <a:r>
              <a:rPr lang="es-MX" sz="1600" dirty="0" err="1"/>
              <a:t>is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code</a:t>
            </a:r>
            <a:r>
              <a:rPr lang="es-MX" sz="1600" dirty="0"/>
              <a:t> of LF (Line </a:t>
            </a:r>
            <a:r>
              <a:rPr lang="es-MX" sz="1600" dirty="0" err="1"/>
              <a:t>Feed</a:t>
            </a:r>
            <a:r>
              <a:rPr lang="es-MX" sz="1600" dirty="0"/>
              <a:t>).</a:t>
            </a:r>
          </a:p>
          <a:p>
            <a:pPr lvl="1"/>
            <a:r>
              <a:rPr lang="es-MX" sz="1600" dirty="0" err="1"/>
              <a:t>Check</a:t>
            </a:r>
            <a:r>
              <a:rPr lang="es-MX" sz="1600" dirty="0"/>
              <a:t> </a:t>
            </a:r>
            <a:r>
              <a:rPr lang="es-MX" sz="1600" dirty="0" err="1"/>
              <a:t>out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appendices</a:t>
            </a:r>
            <a:r>
              <a:rPr lang="es-MX" sz="1600" dirty="0"/>
              <a:t> 8-bit ASCII </a:t>
            </a:r>
            <a:r>
              <a:rPr lang="es-MX" sz="1600" dirty="0" err="1"/>
              <a:t>Code</a:t>
            </a:r>
            <a:r>
              <a:rPr lang="es-MX" sz="1600" dirty="0"/>
              <a:t> </a:t>
            </a:r>
            <a:r>
              <a:rPr lang="es-MX" sz="1600" dirty="0" err="1"/>
              <a:t>tables</a:t>
            </a:r>
            <a:r>
              <a:rPr lang="es-MX" sz="1600" dirty="0"/>
              <a:t>.</a:t>
            </a:r>
          </a:p>
          <a:p>
            <a:r>
              <a:rPr lang="es-MX" sz="2000" dirty="0" err="1"/>
              <a:t>Sample</a:t>
            </a:r>
            <a:r>
              <a:rPr lang="es-MX" sz="2000" dirty="0"/>
              <a:t> </a:t>
            </a:r>
            <a:r>
              <a:rPr lang="es-MX" sz="2000" dirty="0" err="1"/>
              <a:t>call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line  BYTE  “</a:t>
            </a:r>
            <a:r>
              <a:rPr lang="es-MX" sz="2000" dirty="0" err="1"/>
              <a:t>Enter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data: “, 0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EDX, OFFSET line</a:t>
            </a:r>
          </a:p>
          <a:p>
            <a:pPr marL="0" indent="0">
              <a:buNone/>
            </a:pPr>
            <a:r>
              <a:rPr lang="es-MX" sz="2000" dirty="0"/>
              <a:t>      CALL  </a:t>
            </a:r>
            <a:r>
              <a:rPr lang="es-MX" sz="2000" dirty="0" err="1"/>
              <a:t>WriteString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CALL </a:t>
            </a:r>
            <a:r>
              <a:rPr lang="es-MX" sz="2000" dirty="0" err="1"/>
              <a:t>Crlf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364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ReadString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000" dirty="0" err="1"/>
              <a:t>ReadString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reads</a:t>
            </a:r>
            <a:r>
              <a:rPr lang="es-MX" sz="1600" dirty="0"/>
              <a:t> a </a:t>
            </a:r>
            <a:r>
              <a:rPr lang="es-MX" sz="1600" dirty="0" err="1"/>
              <a:t>string</a:t>
            </a:r>
            <a:r>
              <a:rPr lang="es-MX" sz="1600" dirty="0"/>
              <a:t> </a:t>
            </a:r>
            <a:r>
              <a:rPr lang="es-MX" sz="1600" dirty="0" err="1"/>
              <a:t>from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keyboard</a:t>
            </a:r>
            <a:r>
              <a:rPr lang="es-MX" sz="1600" dirty="0"/>
              <a:t>, </a:t>
            </a:r>
            <a:r>
              <a:rPr lang="es-MX" sz="1600" dirty="0" err="1"/>
              <a:t>stopping</a:t>
            </a:r>
            <a:r>
              <a:rPr lang="es-MX" sz="1600" dirty="0"/>
              <a:t> </a:t>
            </a:r>
            <a:r>
              <a:rPr lang="es-MX" sz="1600" dirty="0" err="1"/>
              <a:t>when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user</a:t>
            </a:r>
            <a:r>
              <a:rPr lang="es-MX" sz="1600" dirty="0"/>
              <a:t> </a:t>
            </a:r>
            <a:r>
              <a:rPr lang="es-MX" sz="1600" dirty="0" err="1"/>
              <a:t>types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ENTER </a:t>
            </a:r>
            <a:r>
              <a:rPr lang="es-MX" sz="1600" dirty="0" err="1"/>
              <a:t>key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buffer’s</a:t>
            </a:r>
            <a:r>
              <a:rPr lang="es-MX" sz="1600" dirty="0"/>
              <a:t> offset in EDX </a:t>
            </a:r>
            <a:r>
              <a:rPr lang="es-MX" sz="1600" dirty="0" err="1"/>
              <a:t>register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Set ECX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maximum</a:t>
            </a:r>
            <a:r>
              <a:rPr lang="es-MX" sz="1600" dirty="0"/>
              <a:t> </a:t>
            </a:r>
            <a:r>
              <a:rPr lang="es-MX" sz="1600" dirty="0" err="1"/>
              <a:t>number</a:t>
            </a:r>
            <a:r>
              <a:rPr lang="es-MX" sz="1600" dirty="0"/>
              <a:t> of </a:t>
            </a:r>
            <a:r>
              <a:rPr lang="es-MX" sz="1600" dirty="0" err="1"/>
              <a:t>characters</a:t>
            </a:r>
            <a:r>
              <a:rPr lang="es-MX" sz="1600" dirty="0"/>
              <a:t> </a:t>
            </a:r>
            <a:r>
              <a:rPr lang="es-MX" sz="1600" dirty="0" err="1"/>
              <a:t>that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user</a:t>
            </a:r>
            <a:r>
              <a:rPr lang="es-MX" sz="1600" dirty="0"/>
              <a:t> can </a:t>
            </a:r>
            <a:r>
              <a:rPr lang="es-MX" sz="1600" dirty="0" err="1"/>
              <a:t>type</a:t>
            </a:r>
            <a:r>
              <a:rPr lang="es-MX" sz="1600" dirty="0"/>
              <a:t>, plus 1 to </a:t>
            </a:r>
            <a:r>
              <a:rPr lang="es-MX" sz="1600" dirty="0" err="1"/>
              <a:t>save</a:t>
            </a:r>
            <a:r>
              <a:rPr lang="es-MX" sz="1600" dirty="0"/>
              <a:t> </a:t>
            </a:r>
            <a:r>
              <a:rPr lang="es-MX" sz="1600" dirty="0" err="1"/>
              <a:t>space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terminting</a:t>
            </a:r>
            <a:r>
              <a:rPr lang="es-MX" sz="1600" dirty="0"/>
              <a:t> </a:t>
            </a:r>
            <a:r>
              <a:rPr lang="es-MX" sz="1600" dirty="0" err="1"/>
              <a:t>null</a:t>
            </a:r>
            <a:r>
              <a:rPr lang="es-MX" sz="1600" dirty="0"/>
              <a:t> byte.</a:t>
            </a:r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returns</a:t>
            </a:r>
            <a:r>
              <a:rPr lang="es-MX" sz="1600" dirty="0"/>
              <a:t>, in EAX,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count</a:t>
            </a:r>
            <a:r>
              <a:rPr lang="es-MX" sz="1600" dirty="0"/>
              <a:t> of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number</a:t>
            </a:r>
            <a:r>
              <a:rPr lang="es-MX" sz="1600" dirty="0"/>
              <a:t> of </a:t>
            </a:r>
            <a:r>
              <a:rPr lang="es-MX" sz="1600" dirty="0" err="1"/>
              <a:t>characters</a:t>
            </a:r>
            <a:r>
              <a:rPr lang="es-MX" sz="1600" dirty="0"/>
              <a:t> </a:t>
            </a:r>
            <a:r>
              <a:rPr lang="es-MX" sz="1600" dirty="0" err="1"/>
              <a:t>typed</a:t>
            </a:r>
            <a:r>
              <a:rPr lang="es-MX" sz="1600" dirty="0"/>
              <a:t> </a:t>
            </a:r>
            <a:r>
              <a:rPr lang="es-MX" sz="1600" dirty="0" err="1"/>
              <a:t>by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user</a:t>
            </a:r>
            <a:r>
              <a:rPr lang="es-MX" sz="1600" dirty="0"/>
              <a:t>.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</a:t>
            </a:r>
            <a:r>
              <a:rPr lang="es-MX" sz="2000" dirty="0" err="1"/>
              <a:t>bufferR</a:t>
            </a:r>
            <a:r>
              <a:rPr lang="es-MX" sz="2000" dirty="0"/>
              <a:t>  BYTE 81 DUP(0)</a:t>
            </a:r>
          </a:p>
          <a:p>
            <a:pPr marL="0" indent="0">
              <a:buNone/>
            </a:pPr>
            <a:r>
              <a:rPr lang="es-MX" sz="2000" dirty="0"/>
              <a:t>      </a:t>
            </a:r>
            <a:r>
              <a:rPr lang="es-MX" sz="2000" dirty="0" err="1"/>
              <a:t>charCountR</a:t>
            </a:r>
            <a:r>
              <a:rPr lang="es-MX" sz="2000" dirty="0"/>
              <a:t>  DWORD ?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EDX, OFFSET </a:t>
            </a:r>
            <a:r>
              <a:rPr lang="es-MX" sz="2000" dirty="0" err="1"/>
              <a:t>bufferR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MOV  ECX, 81</a:t>
            </a:r>
          </a:p>
          <a:p>
            <a:pPr marL="0" indent="0">
              <a:buNone/>
            </a:pPr>
            <a:r>
              <a:rPr lang="es-MX" sz="2000" dirty="0"/>
              <a:t>      CALL  </a:t>
            </a:r>
            <a:r>
              <a:rPr lang="es-MX" sz="2000" dirty="0" err="1"/>
              <a:t>ReadString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MOV  </a:t>
            </a:r>
            <a:r>
              <a:rPr lang="es-MX" sz="2000" dirty="0" err="1"/>
              <a:t>charCountR</a:t>
            </a:r>
            <a:r>
              <a:rPr lang="es-MX" sz="2000" dirty="0"/>
              <a:t>, EAX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84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8-bit ASCII </a:t>
            </a:r>
            <a:r>
              <a:rPr lang="es-MX" dirty="0" err="1"/>
              <a:t>Codes</a:t>
            </a:r>
            <a:r>
              <a:rPr lang="es-MX" dirty="0"/>
              <a:t>: 0-127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  <p:pic>
        <p:nvPicPr>
          <p:cNvPr id="6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12776"/>
            <a:ext cx="7491413" cy="511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18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8-bit ASCII </a:t>
            </a:r>
            <a:r>
              <a:rPr lang="es-MX" dirty="0" err="1"/>
              <a:t>Codes</a:t>
            </a:r>
            <a:r>
              <a:rPr lang="es-MX" dirty="0"/>
              <a:t>: 128-255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pic>
        <p:nvPicPr>
          <p:cNvPr id="6" name="Picture 2" descr="EBCDIC and IBM Scan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50610"/>
            <a:ext cx="600360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96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Review</a:t>
            </a:r>
            <a:r>
              <a:rPr lang="es-MX" dirty="0"/>
              <a:t> </a:t>
            </a:r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procedures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Chapter</a:t>
            </a:r>
            <a:r>
              <a:rPr lang="es-MX" dirty="0"/>
              <a:t> 5 (5.4.2, 5.4.3)</a:t>
            </a:r>
          </a:p>
          <a:p>
            <a:endParaRPr lang="es-MX" dirty="0"/>
          </a:p>
          <a:p>
            <a:r>
              <a:rPr lang="es-MX" dirty="0" err="1"/>
              <a:t>Clrscr</a:t>
            </a:r>
            <a:endParaRPr lang="es-MX" dirty="0"/>
          </a:p>
          <a:p>
            <a:r>
              <a:rPr lang="es-MX" dirty="0" err="1"/>
              <a:t>ReadChar</a:t>
            </a:r>
            <a:r>
              <a:rPr lang="es-MX" dirty="0"/>
              <a:t>, </a:t>
            </a:r>
            <a:r>
              <a:rPr lang="es-MX" dirty="0" err="1"/>
              <a:t>ReadDec</a:t>
            </a:r>
            <a:r>
              <a:rPr lang="es-MX" dirty="0"/>
              <a:t>, </a:t>
            </a:r>
            <a:r>
              <a:rPr lang="es-MX" dirty="0" err="1"/>
              <a:t>ReadKey</a:t>
            </a:r>
            <a:endParaRPr lang="es-MX" dirty="0"/>
          </a:p>
          <a:p>
            <a:r>
              <a:rPr lang="es-MX" dirty="0" err="1"/>
              <a:t>WriteBin</a:t>
            </a:r>
            <a:r>
              <a:rPr lang="es-MX" dirty="0"/>
              <a:t>, </a:t>
            </a:r>
            <a:r>
              <a:rPr lang="es-MX" dirty="0" err="1"/>
              <a:t>WriteBinB</a:t>
            </a:r>
            <a:endParaRPr lang="es-MX" dirty="0"/>
          </a:p>
          <a:p>
            <a:r>
              <a:rPr lang="es-MX" dirty="0" err="1"/>
              <a:t>WriteChar</a:t>
            </a:r>
            <a:r>
              <a:rPr lang="es-MX" dirty="0"/>
              <a:t>, </a:t>
            </a:r>
            <a:r>
              <a:rPr lang="es-MX" dirty="0" err="1"/>
              <a:t>WriteDec</a:t>
            </a:r>
            <a:r>
              <a:rPr lang="es-MX" dirty="0"/>
              <a:t>, </a:t>
            </a:r>
            <a:r>
              <a:rPr lang="es-MX" dirty="0" err="1"/>
              <a:t>WriteHexB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174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</a:t>
            </a:r>
          </a:p>
          <a:p>
            <a:r>
              <a:rPr lang="en-US"/>
              <a:t>08-oct-2018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224803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000" b="1" dirty="0">
                <a:solidFill>
                  <a:schemeClr val="bg2">
                    <a:lumMod val="50000"/>
                  </a:schemeClr>
                </a:solidFill>
              </a:rPr>
              <a:t>TITLE</a:t>
            </a:r>
            <a:r>
              <a:rPr lang="es-MX" sz="2000" dirty="0"/>
              <a:t> primer</a:t>
            </a:r>
          </a:p>
          <a:p>
            <a:pPr marL="0" indent="0">
              <a:buNone/>
            </a:pPr>
            <a:r>
              <a:rPr lang="es-MX" sz="2000" dirty="0"/>
              <a:t>      ;</a:t>
            </a:r>
            <a:r>
              <a:rPr lang="es-MX" sz="2000" dirty="0" err="1"/>
              <a:t>Descripcion</a:t>
            </a:r>
            <a:r>
              <a:rPr lang="es-MX" sz="2000" dirty="0"/>
              <a:t> del programa, fecha, versión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/>
              <a:t>INCLUDE</a:t>
            </a:r>
            <a:r>
              <a:rPr lang="es-MX" sz="2000" dirty="0"/>
              <a:t> Irvine32.inc    ;</a:t>
            </a:r>
            <a:r>
              <a:rPr lang="es-MX" sz="2000" dirty="0" err="1"/>
              <a:t>libreria</a:t>
            </a:r>
            <a:r>
              <a:rPr lang="es-MX" sz="2000" dirty="0"/>
              <a:t> de funciones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>
                <a:solidFill>
                  <a:srgbClr val="00B050"/>
                </a:solidFill>
              </a:rPr>
              <a:t>.DATA</a:t>
            </a:r>
          </a:p>
          <a:p>
            <a:pPr marL="0" indent="0">
              <a:buNone/>
            </a:pPr>
            <a:r>
              <a:rPr lang="es-MX" sz="2000" dirty="0"/>
              <a:t>     ; directivas de almacenamiento y tipos de datos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>
                <a:solidFill>
                  <a:srgbClr val="0070C0"/>
                </a:solidFill>
              </a:rPr>
              <a:t>.CODE</a:t>
            </a:r>
          </a:p>
          <a:p>
            <a:pPr marL="0" indent="0">
              <a:buNone/>
            </a:pPr>
            <a:r>
              <a:rPr lang="es-MX" sz="2000" dirty="0" err="1">
                <a:solidFill>
                  <a:srgbClr val="0070C0"/>
                </a:solidFill>
              </a:rPr>
              <a:t>main</a:t>
            </a:r>
            <a:r>
              <a:rPr lang="es-MX" sz="2000" dirty="0">
                <a:solidFill>
                  <a:srgbClr val="0070C0"/>
                </a:solidFill>
              </a:rPr>
              <a:t> </a:t>
            </a:r>
            <a:r>
              <a:rPr lang="es-MX" sz="2000" b="1" dirty="0">
                <a:solidFill>
                  <a:srgbClr val="0070C0"/>
                </a:solidFill>
              </a:rPr>
              <a:t>PROC</a:t>
            </a:r>
            <a:r>
              <a:rPr lang="es-MX" sz="2000" dirty="0"/>
              <a:t>             ; Inicia el procedimiento </a:t>
            </a:r>
            <a:r>
              <a:rPr lang="es-MX" sz="2000" dirty="0" err="1"/>
              <a:t>main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; instrucciones mnemónicos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err="1">
                <a:solidFill>
                  <a:srgbClr val="0070C0"/>
                </a:solidFill>
              </a:rPr>
              <a:t>main</a:t>
            </a:r>
            <a:r>
              <a:rPr lang="es-MX" sz="2000" dirty="0">
                <a:solidFill>
                  <a:srgbClr val="0070C0"/>
                </a:solidFill>
              </a:rPr>
              <a:t> </a:t>
            </a:r>
            <a:r>
              <a:rPr lang="es-MX" sz="2000" b="1" dirty="0">
                <a:solidFill>
                  <a:srgbClr val="0070C0"/>
                </a:solidFill>
              </a:rPr>
              <a:t>ENDP</a:t>
            </a:r>
            <a:r>
              <a:rPr lang="es-MX" sz="2000" dirty="0"/>
              <a:t>             ; Termina el procedimiento principal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>
                <a:solidFill>
                  <a:srgbClr val="FF0000"/>
                </a:solidFill>
              </a:rPr>
              <a:t>END</a:t>
            </a:r>
            <a:r>
              <a:rPr lang="es-MX" sz="2000" dirty="0">
                <a:solidFill>
                  <a:srgbClr val="FF0000"/>
                </a:solidFill>
              </a:rPr>
              <a:t> </a:t>
            </a:r>
            <a:r>
              <a:rPr lang="es-MX" sz="2000" dirty="0" err="1">
                <a:solidFill>
                  <a:srgbClr val="FF0000"/>
                </a:solidFill>
              </a:rPr>
              <a:t>main</a:t>
            </a:r>
            <a:r>
              <a:rPr lang="es-MX" sz="2000" dirty="0"/>
              <a:t>                ; Termina el </a:t>
            </a:r>
            <a:r>
              <a:rPr lang="es-MX" sz="2000" dirty="0" err="1"/>
              <a:t>area</a:t>
            </a:r>
            <a:r>
              <a:rPr lang="es-MX" sz="2000" dirty="0"/>
              <a:t> de Ensamble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02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Irvine32 Library </a:t>
            </a:r>
            <a:r>
              <a:rPr lang="es-MX" dirty="0" err="1"/>
              <a:t>procedures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 INCLUDE Irvine32.inc                     ; </a:t>
            </a:r>
            <a:r>
              <a:rPr lang="es-MX" dirty="0" err="1"/>
              <a:t>chapter</a:t>
            </a:r>
            <a:r>
              <a:rPr lang="es-MX" dirty="0"/>
              <a:t> 5</a:t>
            </a:r>
          </a:p>
          <a:p>
            <a:endParaRPr lang="es-MX" dirty="0"/>
          </a:p>
          <a:p>
            <a:r>
              <a:rPr lang="es-MX" dirty="0" err="1"/>
              <a:t>DumpRegs</a:t>
            </a:r>
            <a:endParaRPr lang="es-MX" dirty="0"/>
          </a:p>
          <a:p>
            <a:r>
              <a:rPr lang="es-MX" dirty="0" err="1"/>
              <a:t>DumpMem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ReadInt</a:t>
            </a:r>
            <a:endParaRPr lang="es-MX" dirty="0"/>
          </a:p>
          <a:p>
            <a:r>
              <a:rPr lang="es-MX" dirty="0" err="1"/>
              <a:t>ReadHex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WriteInt</a:t>
            </a:r>
            <a:endParaRPr lang="es-MX" dirty="0"/>
          </a:p>
          <a:p>
            <a:r>
              <a:rPr lang="es-MX" dirty="0" err="1"/>
              <a:t>WriteHex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WriteString</a:t>
            </a:r>
            <a:endParaRPr lang="es-MX" dirty="0"/>
          </a:p>
          <a:p>
            <a:r>
              <a:rPr lang="es-MX" dirty="0" err="1"/>
              <a:t>Crlf</a:t>
            </a:r>
            <a:endParaRPr lang="es-MX" dirty="0"/>
          </a:p>
          <a:p>
            <a:r>
              <a:rPr lang="es-MX" dirty="0" err="1"/>
              <a:t>ReadString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328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DumpRegs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DumpRegs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desplays</a:t>
            </a:r>
            <a:r>
              <a:rPr lang="es-MX" sz="1600" dirty="0"/>
              <a:t> </a:t>
            </a:r>
            <a:r>
              <a:rPr lang="es-MX" sz="1600" dirty="0" err="1"/>
              <a:t>all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general </a:t>
            </a:r>
            <a:r>
              <a:rPr lang="es-MX" sz="1600" dirty="0" err="1"/>
              <a:t>registers</a:t>
            </a:r>
            <a:r>
              <a:rPr lang="es-MX" sz="1600" dirty="0"/>
              <a:t> and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flags</a:t>
            </a:r>
            <a:r>
              <a:rPr lang="es-MX" sz="1600" dirty="0"/>
              <a:t>.</a:t>
            </a:r>
          </a:p>
          <a:p>
            <a:r>
              <a:rPr lang="es-MX" sz="2000" dirty="0" err="1"/>
              <a:t>Sample</a:t>
            </a:r>
            <a:r>
              <a:rPr lang="es-MX" sz="2000" dirty="0"/>
              <a:t> </a:t>
            </a:r>
            <a:r>
              <a:rPr lang="es-MX" sz="2000" dirty="0" err="1"/>
              <a:t>call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MOV ECX, 0</a:t>
            </a:r>
          </a:p>
          <a:p>
            <a:pPr marL="0" indent="0">
              <a:buNone/>
            </a:pPr>
            <a:r>
              <a:rPr lang="es-MX" sz="2000" dirty="0"/>
              <a:t>CALL  </a:t>
            </a:r>
            <a:r>
              <a:rPr lang="es-MX" sz="2000" dirty="0" err="1"/>
              <a:t>DumpRegs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MOV EAX, 8Fh</a:t>
            </a:r>
          </a:p>
          <a:p>
            <a:pPr marL="0" indent="0">
              <a:buNone/>
            </a:pPr>
            <a:r>
              <a:rPr lang="es-MX" sz="2000" dirty="0"/>
              <a:t>CALL </a:t>
            </a:r>
            <a:r>
              <a:rPr lang="es-MX" sz="2000" dirty="0" err="1"/>
              <a:t>DumpRegs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54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DumpRegs</a:t>
            </a:r>
            <a:r>
              <a:rPr lang="es-MX" dirty="0"/>
              <a:t> </a:t>
            </a:r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52"/>
          <a:stretch>
            <a:fillRect/>
          </a:stretch>
        </p:blipFill>
        <p:spPr bwMode="auto">
          <a:xfrm>
            <a:off x="524668" y="2279708"/>
            <a:ext cx="80946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84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DumpMem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000" dirty="0" err="1"/>
              <a:t>DumpMem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writes</a:t>
            </a:r>
            <a:r>
              <a:rPr lang="es-MX" sz="1600" dirty="0"/>
              <a:t> a </a:t>
            </a:r>
            <a:r>
              <a:rPr lang="es-MX" sz="1600" dirty="0" err="1"/>
              <a:t>range</a:t>
            </a:r>
            <a:r>
              <a:rPr lang="es-MX" sz="1600" dirty="0"/>
              <a:t> of </a:t>
            </a:r>
            <a:r>
              <a:rPr lang="es-MX" sz="1600" dirty="0" err="1"/>
              <a:t>memory</a:t>
            </a:r>
            <a:r>
              <a:rPr lang="es-MX" sz="1600" dirty="0"/>
              <a:t>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 </a:t>
            </a:r>
            <a:r>
              <a:rPr lang="es-MX" sz="1600" dirty="0" err="1"/>
              <a:t>window</a:t>
            </a:r>
            <a:r>
              <a:rPr lang="es-MX" sz="1600" dirty="0"/>
              <a:t> in hexadecimal.</a:t>
            </a:r>
          </a:p>
          <a:p>
            <a:pPr lvl="1"/>
            <a:r>
              <a:rPr lang="es-MX" sz="1600" dirty="0"/>
              <a:t>Pass, in ESI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starting</a:t>
            </a:r>
            <a:r>
              <a:rPr lang="es-MX" sz="1600" dirty="0"/>
              <a:t> </a:t>
            </a:r>
            <a:r>
              <a:rPr lang="es-MX" sz="1600" dirty="0" err="1"/>
              <a:t>address</a:t>
            </a:r>
            <a:r>
              <a:rPr lang="es-MX" sz="1600" dirty="0"/>
              <a:t>, in ECX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number</a:t>
            </a:r>
            <a:r>
              <a:rPr lang="es-MX" sz="1600" dirty="0"/>
              <a:t> of </a:t>
            </a:r>
            <a:r>
              <a:rPr lang="es-MX" sz="1600" dirty="0" err="1"/>
              <a:t>units</a:t>
            </a:r>
            <a:r>
              <a:rPr lang="es-MX" sz="1600" dirty="0"/>
              <a:t> </a:t>
            </a:r>
            <a:r>
              <a:rPr lang="es-MX" sz="1600" dirty="0" err="1"/>
              <a:t>or</a:t>
            </a:r>
            <a:r>
              <a:rPr lang="es-MX" sz="1600" dirty="0"/>
              <a:t> </a:t>
            </a:r>
            <a:r>
              <a:rPr lang="es-MX" sz="1600" dirty="0" err="1"/>
              <a:t>elements</a:t>
            </a:r>
            <a:r>
              <a:rPr lang="es-MX" sz="1600" dirty="0"/>
              <a:t>, and in EBX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unit</a:t>
            </a:r>
            <a:r>
              <a:rPr lang="es-MX" sz="1600" dirty="0"/>
              <a:t> </a:t>
            </a:r>
            <a:r>
              <a:rPr lang="es-MX" sz="1600" dirty="0" err="1"/>
              <a:t>size</a:t>
            </a:r>
            <a:r>
              <a:rPr lang="es-MX" sz="1600" dirty="0"/>
              <a:t>       (1 : byte, 2 : </a:t>
            </a:r>
            <a:r>
              <a:rPr lang="es-MX" sz="1600" dirty="0" err="1"/>
              <a:t>word</a:t>
            </a:r>
            <a:r>
              <a:rPr lang="es-MX" sz="1600" dirty="0"/>
              <a:t>, 4 : </a:t>
            </a:r>
            <a:r>
              <a:rPr lang="es-MX" sz="1600" dirty="0" err="1"/>
              <a:t>doubleword</a:t>
            </a:r>
            <a:r>
              <a:rPr lang="es-MX" sz="1600" dirty="0"/>
              <a:t>).</a:t>
            </a:r>
          </a:p>
          <a:p>
            <a:r>
              <a:rPr lang="es-MX" sz="2000" dirty="0" err="1"/>
              <a:t>Sample</a:t>
            </a:r>
            <a:r>
              <a:rPr lang="es-MX" sz="2000" dirty="0"/>
              <a:t> </a:t>
            </a:r>
            <a:r>
              <a:rPr lang="es-MX" sz="2000" dirty="0" err="1"/>
              <a:t>call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</a:t>
            </a:r>
            <a:r>
              <a:rPr lang="es-MX" sz="2000" dirty="0" err="1"/>
              <a:t>array</a:t>
            </a:r>
            <a:r>
              <a:rPr lang="es-MX" sz="2000" dirty="0"/>
              <a:t> DWORD 11, 12, 13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ESI, OFFSET </a:t>
            </a:r>
            <a:r>
              <a:rPr lang="es-MX" sz="2000" dirty="0" err="1"/>
              <a:t>array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MOV ECX, 3</a:t>
            </a:r>
          </a:p>
          <a:p>
            <a:pPr marL="0" indent="0">
              <a:buNone/>
            </a:pPr>
            <a:r>
              <a:rPr lang="es-MX" sz="2000" dirty="0"/>
              <a:t>      MOV EBX, 4</a:t>
            </a:r>
          </a:p>
          <a:p>
            <a:pPr marL="0" indent="0">
              <a:buNone/>
            </a:pPr>
            <a:r>
              <a:rPr lang="es-MX" sz="2000" dirty="0"/>
              <a:t>     CALL  </a:t>
            </a:r>
            <a:r>
              <a:rPr lang="es-MX" sz="2000" dirty="0" err="1"/>
              <a:t>DumpMem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26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WriteInt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000" dirty="0" err="1"/>
              <a:t>WriteInt</a:t>
            </a:r>
            <a:endParaRPr lang="es-MX" sz="2000" dirty="0"/>
          </a:p>
          <a:p>
            <a:pPr lvl="1"/>
            <a:r>
              <a:rPr lang="es-MX" sz="1600" dirty="0" err="1"/>
              <a:t>Writes</a:t>
            </a:r>
            <a:r>
              <a:rPr lang="es-MX" sz="1600" dirty="0"/>
              <a:t> a 32-bit </a:t>
            </a:r>
            <a:r>
              <a:rPr lang="es-MX" sz="1600" dirty="0" err="1"/>
              <a:t>signed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 </a:t>
            </a:r>
            <a:r>
              <a:rPr lang="es-MX" sz="1600" dirty="0" err="1"/>
              <a:t>window</a:t>
            </a:r>
            <a:r>
              <a:rPr lang="es-MX" sz="1600" dirty="0"/>
              <a:t> in decimal </a:t>
            </a:r>
            <a:r>
              <a:rPr lang="es-MX" sz="1600" dirty="0" err="1"/>
              <a:t>format</a:t>
            </a:r>
            <a:r>
              <a:rPr lang="es-MX" sz="1600" dirty="0"/>
              <a:t> </a:t>
            </a:r>
            <a:r>
              <a:rPr lang="es-MX" sz="1600" dirty="0" err="1"/>
              <a:t>with</a:t>
            </a:r>
            <a:r>
              <a:rPr lang="es-MX" sz="1600" dirty="0"/>
              <a:t> a </a:t>
            </a:r>
            <a:r>
              <a:rPr lang="es-MX" sz="1600" dirty="0" err="1"/>
              <a:t>leading</a:t>
            </a:r>
            <a:r>
              <a:rPr lang="es-MX" sz="1600" dirty="0"/>
              <a:t> </a:t>
            </a:r>
            <a:r>
              <a:rPr lang="es-MX" sz="1600" dirty="0" err="1"/>
              <a:t>sign</a:t>
            </a:r>
            <a:r>
              <a:rPr lang="es-MX" sz="1600" dirty="0"/>
              <a:t> and no </a:t>
            </a:r>
            <a:r>
              <a:rPr lang="es-MX" sz="1600" dirty="0" err="1"/>
              <a:t>leading</a:t>
            </a:r>
            <a:r>
              <a:rPr lang="es-MX" sz="1600" dirty="0"/>
              <a:t> </a:t>
            </a:r>
            <a:r>
              <a:rPr lang="es-MX" sz="1600" dirty="0" err="1"/>
              <a:t>zeros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</a:t>
            </a:r>
            <a:r>
              <a:rPr lang="es-MX" sz="1600" dirty="0" err="1"/>
              <a:t>into</a:t>
            </a:r>
            <a:r>
              <a:rPr lang="es-MX" sz="1600" dirty="0"/>
              <a:t> EAX.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err="1"/>
              <a:t>valInt</a:t>
            </a:r>
            <a:r>
              <a:rPr lang="es-MX" sz="2000" dirty="0"/>
              <a:t>  SDWORD -317432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MOV  EAX, </a:t>
            </a:r>
            <a:r>
              <a:rPr lang="es-MX" sz="2000" dirty="0" err="1"/>
              <a:t>valInt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CALL  </a:t>
            </a:r>
            <a:r>
              <a:rPr lang="es-MX" sz="2000" dirty="0" err="1"/>
              <a:t>WriteInt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MOV  EAX, 235896</a:t>
            </a:r>
          </a:p>
          <a:p>
            <a:pPr marL="0" indent="0">
              <a:buNone/>
            </a:pPr>
            <a:r>
              <a:rPr lang="es-MX" sz="2000" dirty="0"/>
              <a:t>CALL  </a:t>
            </a:r>
            <a:r>
              <a:rPr lang="es-MX" sz="2000" dirty="0" err="1"/>
              <a:t>WriteInt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631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WriteHex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000" dirty="0" err="1"/>
              <a:t>WriteHex</a:t>
            </a:r>
            <a:endParaRPr lang="es-MX" sz="2000" dirty="0"/>
          </a:p>
          <a:p>
            <a:pPr lvl="1"/>
            <a:r>
              <a:rPr lang="es-MX" sz="1600" dirty="0" err="1"/>
              <a:t>Writes</a:t>
            </a:r>
            <a:r>
              <a:rPr lang="es-MX" sz="1600" dirty="0"/>
              <a:t> a 32-bit </a:t>
            </a:r>
            <a:r>
              <a:rPr lang="es-MX" sz="1600" dirty="0" err="1"/>
              <a:t>unsigned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 </a:t>
            </a:r>
            <a:r>
              <a:rPr lang="es-MX" sz="1600" dirty="0" err="1"/>
              <a:t>window</a:t>
            </a:r>
            <a:r>
              <a:rPr lang="es-MX" sz="1600" dirty="0"/>
              <a:t> in 8-digit hexadecimal </a:t>
            </a:r>
            <a:r>
              <a:rPr lang="es-MX" sz="1600" dirty="0" err="1"/>
              <a:t>format</a:t>
            </a:r>
            <a:r>
              <a:rPr lang="es-MX" sz="1600" dirty="0"/>
              <a:t>.</a:t>
            </a:r>
          </a:p>
          <a:p>
            <a:pPr lvl="1"/>
            <a:r>
              <a:rPr lang="es-MX" sz="1600" dirty="0" err="1"/>
              <a:t>Leading</a:t>
            </a:r>
            <a:r>
              <a:rPr lang="es-MX" sz="1600" dirty="0"/>
              <a:t> </a:t>
            </a:r>
            <a:r>
              <a:rPr lang="es-MX" sz="1600" dirty="0" err="1"/>
              <a:t>zeroes</a:t>
            </a:r>
            <a:r>
              <a:rPr lang="es-MX" sz="1600" dirty="0"/>
              <a:t> are </a:t>
            </a:r>
            <a:r>
              <a:rPr lang="es-MX" sz="1600" dirty="0" err="1"/>
              <a:t>inserted</a:t>
            </a:r>
            <a:r>
              <a:rPr lang="es-MX" sz="1600" dirty="0"/>
              <a:t> </a:t>
            </a:r>
            <a:r>
              <a:rPr lang="es-MX" sz="1600" dirty="0" err="1"/>
              <a:t>if</a:t>
            </a:r>
            <a:r>
              <a:rPr lang="es-MX" sz="1600" dirty="0"/>
              <a:t> </a:t>
            </a:r>
            <a:r>
              <a:rPr lang="es-MX" sz="1600" dirty="0" err="1"/>
              <a:t>necessary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</a:t>
            </a:r>
            <a:r>
              <a:rPr lang="es-MX" sz="1600" dirty="0" err="1"/>
              <a:t>into</a:t>
            </a:r>
            <a:r>
              <a:rPr lang="es-MX" sz="1600" dirty="0"/>
              <a:t> EAX.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err="1"/>
              <a:t>valHex</a:t>
            </a:r>
            <a:r>
              <a:rPr lang="es-MX" sz="2000" dirty="0"/>
              <a:t> DWORD 6ABCh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MOV  EAX, </a:t>
            </a:r>
            <a:r>
              <a:rPr lang="es-MX" sz="2000" dirty="0" err="1"/>
              <a:t>valHex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CALL  </a:t>
            </a:r>
            <a:r>
              <a:rPr lang="es-MX" sz="2000" dirty="0" err="1"/>
              <a:t>WriteHex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MOV  EAX, 8EF9h</a:t>
            </a:r>
          </a:p>
          <a:p>
            <a:pPr marL="0" indent="0">
              <a:buNone/>
            </a:pPr>
            <a:r>
              <a:rPr lang="es-MX" sz="2000" dirty="0"/>
              <a:t>CALL  </a:t>
            </a:r>
            <a:r>
              <a:rPr lang="es-MX" sz="2000" dirty="0" err="1"/>
              <a:t>WriteHex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548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ReadInt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ReadInt</a:t>
            </a:r>
            <a:endParaRPr lang="es-MX" sz="2000" dirty="0"/>
          </a:p>
          <a:p>
            <a:pPr lvl="1"/>
            <a:r>
              <a:rPr lang="es-MX" sz="1600" dirty="0" err="1"/>
              <a:t>Reads</a:t>
            </a:r>
            <a:r>
              <a:rPr lang="es-MX" sz="1600" dirty="0"/>
              <a:t> a 32-bit </a:t>
            </a:r>
            <a:r>
              <a:rPr lang="es-MX" sz="1600" dirty="0" err="1"/>
              <a:t>signed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</a:t>
            </a:r>
            <a:r>
              <a:rPr lang="es-MX" sz="1600" dirty="0" err="1"/>
              <a:t>from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keyboard</a:t>
            </a:r>
            <a:r>
              <a:rPr lang="es-MX" sz="1600" dirty="0"/>
              <a:t> and </a:t>
            </a:r>
            <a:r>
              <a:rPr lang="es-MX" sz="1600" dirty="0" err="1"/>
              <a:t>returns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value</a:t>
            </a:r>
            <a:r>
              <a:rPr lang="es-MX" sz="1600" dirty="0"/>
              <a:t> in EAX </a:t>
            </a:r>
            <a:r>
              <a:rPr lang="es-MX" sz="1600" dirty="0" err="1"/>
              <a:t>register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Can be </a:t>
            </a:r>
            <a:r>
              <a:rPr lang="es-MX" sz="1600" dirty="0" err="1"/>
              <a:t>typed</a:t>
            </a:r>
            <a:r>
              <a:rPr lang="es-MX" sz="1600" dirty="0"/>
              <a:t> </a:t>
            </a:r>
            <a:r>
              <a:rPr lang="es-MX" sz="1600" dirty="0" err="1"/>
              <a:t>an</a:t>
            </a:r>
            <a:r>
              <a:rPr lang="es-MX" sz="1600" dirty="0"/>
              <a:t> </a:t>
            </a:r>
            <a:r>
              <a:rPr lang="es-MX" sz="1600" dirty="0" err="1"/>
              <a:t>optional</a:t>
            </a:r>
            <a:r>
              <a:rPr lang="es-MX" sz="1600" dirty="0"/>
              <a:t> </a:t>
            </a:r>
            <a:r>
              <a:rPr lang="es-MX" sz="1600" dirty="0" err="1"/>
              <a:t>leading</a:t>
            </a:r>
            <a:r>
              <a:rPr lang="es-MX" sz="1600" dirty="0"/>
              <a:t> plus </a:t>
            </a:r>
            <a:r>
              <a:rPr lang="es-MX" sz="1600" dirty="0" err="1"/>
              <a:t>or</a:t>
            </a:r>
            <a:r>
              <a:rPr lang="es-MX" sz="1600" dirty="0"/>
              <a:t> </a:t>
            </a:r>
            <a:r>
              <a:rPr lang="es-MX" sz="1600" dirty="0" err="1"/>
              <a:t>minus</a:t>
            </a:r>
            <a:r>
              <a:rPr lang="es-MX" sz="1600" dirty="0"/>
              <a:t> </a:t>
            </a:r>
            <a:r>
              <a:rPr lang="es-MX" sz="1600" dirty="0" err="1"/>
              <a:t>sign</a:t>
            </a:r>
            <a:r>
              <a:rPr lang="es-MX" sz="1600" dirty="0"/>
              <a:t>.</a:t>
            </a:r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sets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Overflow</a:t>
            </a:r>
            <a:r>
              <a:rPr lang="es-MX" sz="1600" dirty="0"/>
              <a:t> </a:t>
            </a:r>
            <a:r>
              <a:rPr lang="es-MX" sz="1600" dirty="0" err="1"/>
              <a:t>flag</a:t>
            </a:r>
            <a:r>
              <a:rPr lang="es-MX" sz="1600" dirty="0"/>
              <a:t> and </a:t>
            </a:r>
            <a:r>
              <a:rPr lang="es-MX" sz="1600" dirty="0" err="1"/>
              <a:t>display</a:t>
            </a:r>
            <a:r>
              <a:rPr lang="es-MX" sz="1600" dirty="0"/>
              <a:t> </a:t>
            </a:r>
            <a:r>
              <a:rPr lang="es-MX" sz="1600" dirty="0" err="1"/>
              <a:t>an</a:t>
            </a:r>
            <a:r>
              <a:rPr lang="es-MX" sz="1600" dirty="0"/>
              <a:t> error </a:t>
            </a:r>
            <a:r>
              <a:rPr lang="es-MX" sz="1600" dirty="0" err="1"/>
              <a:t>message</a:t>
            </a:r>
            <a:r>
              <a:rPr lang="es-MX" sz="1600" dirty="0"/>
              <a:t> </a:t>
            </a:r>
            <a:r>
              <a:rPr lang="es-MX" sz="1600" dirty="0" err="1"/>
              <a:t>if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value</a:t>
            </a:r>
            <a:r>
              <a:rPr lang="es-MX" sz="1600" dirty="0"/>
              <a:t> </a:t>
            </a:r>
            <a:r>
              <a:rPr lang="es-MX" sz="1600" dirty="0" err="1"/>
              <a:t>cannot</a:t>
            </a:r>
            <a:r>
              <a:rPr lang="es-MX" sz="1600" dirty="0"/>
              <a:t> be </a:t>
            </a:r>
            <a:r>
              <a:rPr lang="es-MX" sz="1600" dirty="0" err="1"/>
              <a:t>represented</a:t>
            </a:r>
            <a:r>
              <a:rPr lang="es-MX" sz="1600" dirty="0"/>
              <a:t> as  a 32-bit </a:t>
            </a:r>
            <a:r>
              <a:rPr lang="es-MX" sz="1600" dirty="0" err="1"/>
              <a:t>signed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(-2,147,483,648 to + 2,147,483,647)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err="1"/>
              <a:t>valInt</a:t>
            </a:r>
            <a:r>
              <a:rPr lang="es-MX" sz="2000" dirty="0"/>
              <a:t>  SDWORD ?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CALL  </a:t>
            </a:r>
            <a:r>
              <a:rPr lang="es-MX" sz="2000" dirty="0" err="1"/>
              <a:t>ReadInt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MOV  </a:t>
            </a:r>
            <a:r>
              <a:rPr lang="es-MX" sz="2000" dirty="0" err="1"/>
              <a:t>valInt</a:t>
            </a:r>
            <a:r>
              <a:rPr lang="es-MX" sz="2000" dirty="0"/>
              <a:t>, EAX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5019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771</Words>
  <Application>Microsoft Office PowerPoint</Application>
  <PresentationFormat>On-screen Show (4:3)</PresentationFormat>
  <Paragraphs>208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ORGANIZACIÓN Y PROGRAMACIÓN DE COMPUTADORAS</vt:lpstr>
      <vt:lpstr>Program structure</vt:lpstr>
      <vt:lpstr>Irvine32 Library procedures</vt:lpstr>
      <vt:lpstr>DumpRegs</vt:lpstr>
      <vt:lpstr>DumpRegs example</vt:lpstr>
      <vt:lpstr>DumpMem</vt:lpstr>
      <vt:lpstr>WriteInt</vt:lpstr>
      <vt:lpstr>WriteHex</vt:lpstr>
      <vt:lpstr>ReadInt</vt:lpstr>
      <vt:lpstr>ReadHex</vt:lpstr>
      <vt:lpstr>WriteString</vt:lpstr>
      <vt:lpstr>Crlf</vt:lpstr>
      <vt:lpstr>ReadString</vt:lpstr>
      <vt:lpstr>8-bit ASCII Codes: 0-127</vt:lpstr>
      <vt:lpstr>8-bit ASCII Codes: 128-255</vt:lpstr>
      <vt:lpstr>Review these procedures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My OtherI</cp:lastModifiedBy>
  <cp:revision>216</cp:revision>
  <cp:lastPrinted>2017-10-03T16:02:48Z</cp:lastPrinted>
  <dcterms:created xsi:type="dcterms:W3CDTF">2014-08-28T12:23:32Z</dcterms:created>
  <dcterms:modified xsi:type="dcterms:W3CDTF">2018-10-08T01:37:11Z</dcterms:modified>
</cp:coreProperties>
</file>