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a7d795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aa7d795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03fe2f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a03fe2f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60bcc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e60bcc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03fe2f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03fe2f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03fe2f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03fe2f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60bcc4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60bcc4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03fe2f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03fe2f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60bcc4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60bcc4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03fe2f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03fe2f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03fe2f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03fe2f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03fe2f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03fe2f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ebc6a7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ebc6a7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03fe2f7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03fe2f7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03fe2f7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03fe2f7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03fe2f7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03fe2f7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2067bca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2067bca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ebc6a7e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ebc6a7e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c4a4788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c4a4788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ebc6a7e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ebc6a7e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a7d795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a7d795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60bcc4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60bcc4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03fe2f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a03fe2f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e60bcc4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e60bcc4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03fe2f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03fe2f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60bcc4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e60bcc4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03fe2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03fe2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hromedevtools.github.io/devtools-protocol/tot/Fetch/#method-enable" TargetMode="External"/><Relationship Id="rId4" Type="http://schemas.openxmlformats.org/officeDocument/2006/relationships/hyperlink" Target="https://www.test.m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vgrygorchuk.medium.com/" TargetMode="External"/><Relationship Id="rId4" Type="http://schemas.openxmlformats.org/officeDocument/2006/relationships/hyperlink" Target="https://www.linkedin.com/in/victor-grygorchuk-532383141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elenium.dev/blog/2020/what-is-coming-in-selenium-4-new-trick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hromedevtools.github.io/devtools-protoco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oost your UI test automation with Chrome DevTools Protocol [JS and Python experience]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53" y="1753675"/>
            <a:ext cx="2666649" cy="27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352" y="1813375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541225" y="1998625"/>
            <a:ext cx="2296500" cy="2296500"/>
          </a:xfrm>
          <a:prstGeom prst="mathPlus">
            <a:avLst>
              <a:gd fmla="val 23520" name="adj1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Puppeteer Cons</a:t>
            </a:r>
            <a:endParaRPr sz="24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72783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400"/>
              <a:buChar char="-"/>
            </a:pPr>
            <a:r>
              <a:rPr lang="en" sz="2400">
                <a:solidFill>
                  <a:srgbClr val="F4CCCC"/>
                </a:solidFill>
              </a:rPr>
              <a:t>It targets mostly Chromium, partly it has support for Firefox,</a:t>
            </a:r>
            <a:endParaRPr sz="2400">
              <a:solidFill>
                <a:srgbClr val="F4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400"/>
              <a:buChar char="-"/>
            </a:pPr>
            <a:r>
              <a:rPr lang="en" sz="2400">
                <a:solidFill>
                  <a:srgbClr val="F4CCCC"/>
                </a:solidFill>
              </a:rPr>
              <a:t>It’s implemented for Node.js only and has no any plans for other languages.</a:t>
            </a:r>
            <a:endParaRPr sz="2400">
              <a:solidFill>
                <a:srgbClr val="F4CCCC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375" y="2130963"/>
            <a:ext cx="1315225" cy="191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460700" y="4125800"/>
            <a:ext cx="5316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https://github.com/puppeteer/puppeteer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66300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Open Source CDP Clients: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https://github.com/ChromeDevTools/awesome-chrome-devtools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0" y="881550"/>
            <a:ext cx="8594626" cy="3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Pyppeteer - unofficial Puppeteer port to Python.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Clr>
                <a:srgbClr val="B6D7A8"/>
              </a:buClr>
              <a:buSzPts val="2500"/>
              <a:buChar char="+"/>
            </a:pPr>
            <a:r>
              <a:rPr lang="en" sz="2500">
                <a:solidFill>
                  <a:srgbClr val="B6D7A8"/>
                </a:solidFill>
              </a:rPr>
              <a:t>Knows the same tricks as official</a:t>
            </a:r>
            <a:r>
              <a:rPr lang="en" sz="2500">
                <a:solidFill>
                  <a:srgbClr val="B6D7A8"/>
                </a:solidFill>
              </a:rPr>
              <a:t> Puppeteer;</a:t>
            </a:r>
            <a:endParaRPr sz="2500">
              <a:solidFill>
                <a:srgbClr val="B6D7A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500"/>
              <a:buChar char="-"/>
            </a:pPr>
            <a:r>
              <a:rPr lang="en" sz="2500">
                <a:solidFill>
                  <a:srgbClr val="EA9999"/>
                </a:solidFill>
              </a:rPr>
              <a:t>Google doesn’t pay salaries for contributors.</a:t>
            </a:r>
            <a:endParaRPr sz="25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https://github.com/pyppeteer/pyppeteer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do we need Py / Puppeteer, if Selenium 3 knows to send commands to CDP?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379425"/>
            <a:ext cx="85206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EAD3"/>
                </a:solidFill>
              </a:rPr>
              <a:t>A lot of CDP commands can be triggered only after special event. This requires CDP client to be </a:t>
            </a:r>
            <a:r>
              <a:rPr lang="en" sz="2000">
                <a:solidFill>
                  <a:srgbClr val="D9EAD3"/>
                </a:solidFill>
              </a:rPr>
              <a:t>asynchronies and work with an event loop.</a:t>
            </a:r>
            <a:r>
              <a:rPr lang="en" sz="2000">
                <a:solidFill>
                  <a:srgbClr val="D9EAD3"/>
                </a:solidFill>
              </a:rPr>
              <a:t> </a:t>
            </a:r>
            <a:endParaRPr sz="2000">
              <a:solidFill>
                <a:srgbClr val="D9EAD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EAD3"/>
                </a:solidFill>
              </a:rPr>
              <a:t>Selenium uses HTTP to send commands to WebDriver.</a:t>
            </a:r>
            <a:endParaRPr sz="2000">
              <a:solidFill>
                <a:srgbClr val="D9EAD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rgbClr val="D9EAD3"/>
                </a:solidFill>
              </a:rPr>
              <a:t>The best option to communicate with CDP is to work over webSocket.</a:t>
            </a:r>
            <a:endParaRPr sz="2500"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Example:</a:t>
            </a:r>
            <a:endParaRPr sz="24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957200"/>
            <a:ext cx="85206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B7B7B7"/>
                </a:solidFill>
              </a:rPr>
              <a:t>Fetch.enable</a:t>
            </a:r>
            <a:r>
              <a:rPr b="1" i="1" lang="en" sz="2000">
                <a:solidFill>
                  <a:srgbClr val="B7B7B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en" sz="2000">
                <a:solidFill>
                  <a:srgbClr val="B7B7B7"/>
                </a:solidFill>
              </a:rPr>
              <a:t>- enables issuing of requestPaused events. A request will be paused until client calls one of failRequest, fulfillRequest or continueRequest/continueWithAuth.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[Pseudocode]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</a:rPr>
              <a:t>Fetch.enable(method=GET, url=”</a:t>
            </a: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https://www.test.me</a:t>
            </a: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</a:rPr>
              <a:t>”)</a:t>
            </a:r>
            <a:endParaRPr sz="170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</a:rPr>
              <a:t>var event = await requestPaused</a:t>
            </a:r>
            <a:endParaRPr sz="170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</a:rPr>
              <a:t>event.then(  Fetch.fullfillRequest( body={“test”: “this is test JSON”} ) )</a:t>
            </a:r>
            <a:endParaRPr sz="17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CDP on the local machine.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1) Start Chrome with option </a:t>
            </a:r>
            <a:r>
              <a:rPr lang="en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--remote-debugging-port=1234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2) GET </a:t>
            </a:r>
            <a:r>
              <a:rPr lang="en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http://localhost:{DebuggingPort}/json/version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3) Parse JSON and find </a:t>
            </a:r>
            <a:r>
              <a:rPr lang="en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webSocketDebuggerUrl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4) Connect ChromeDevTools client to the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webSocketDebuggerUrl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Demo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What’s can go wrong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We need to know all free ports on the remote machine to set a debug port for ChromeDevTools;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Parallel Selenium test run is complicated, as we need different debug ports for each CDP connection.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debug port on running Chrome browser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Enable logging on the browser: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000000"/>
                </a:highlight>
              </a:rPr>
              <a:t>capabilities={</a:t>
            </a:r>
            <a:endParaRPr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'goog:loggingPrefs': {"driver": “DEBUG”},</a:t>
            </a:r>
            <a:endParaRPr>
              <a:solidFill>
                <a:srgbClr val="FF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'browserName': 'chrome',</a:t>
            </a:r>
            <a:endParaRPr>
              <a:solidFill>
                <a:srgbClr val="FF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FF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000000"/>
                </a:highlight>
              </a:rPr>
              <a:t>}</a:t>
            </a:r>
            <a:endParaRPr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debug port on running Chrome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2) Get drivers logs: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webdriver.get_log("driver")</a:t>
            </a:r>
            <a:endParaRPr>
              <a:solidFill>
                <a:srgbClr val="FF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webdriver.getLog(‘driver’);</a:t>
            </a:r>
            <a:endParaRPr>
              <a:solidFill>
                <a:srgbClr val="FF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3) Parse logs to find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"webSocketDebuggerUrl":"ws://localhost:[0-9]+/devtools/browser/”</a:t>
            </a:r>
            <a:endParaRPr sz="1700">
              <a:solidFill>
                <a:srgbClr val="FF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Important! </a:t>
            </a:r>
            <a:r>
              <a:rPr lang="en">
                <a:solidFill>
                  <a:srgbClr val="B6D7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/devtools/browser/</a:t>
            </a:r>
            <a:r>
              <a:rPr lang="en">
                <a:solidFill>
                  <a:srgbClr val="D9D9D9"/>
                </a:solidFill>
              </a:rPr>
              <a:t> , not a  </a:t>
            </a:r>
            <a:r>
              <a:rPr lang="en" strike="sngStrike">
                <a:solidFill>
                  <a:srgbClr val="EA999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/devtools/page/</a:t>
            </a:r>
            <a:endParaRPr strike="sngStrike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Viktor Hryhorchuk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Senior Test Automation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https://vvgrygorchuk.medium.com/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https://www.linkedin.com/in/victor-grygorchuk-532383141/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321475"/>
            <a:ext cx="8520600" cy="4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4) Get ip address of the running browser: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lphaUcPeriod"/>
            </a:pPr>
            <a:r>
              <a:rPr lang="en" sz="1700">
                <a:solidFill>
                  <a:srgbClr val="FFFFFF"/>
                </a:solidFill>
                <a:highlight>
                  <a:srgbClr val="000000"/>
                </a:highlight>
              </a:rPr>
              <a:t>Get WebDriver session id</a:t>
            </a:r>
            <a:r>
              <a:rPr lang="en" sz="17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</a:rPr>
              <a:t>driver.session_id</a:t>
            </a:r>
            <a:endParaRPr sz="170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lphaUcPeriod"/>
            </a:pP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</a:rPr>
              <a:t>GET "{ selenium_grid_uri }/grid/api/testsession?session= session_id }"</a:t>
            </a:r>
            <a:endParaRPr sz="170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lphaUcPeriod"/>
            </a:pPr>
            <a:r>
              <a:rPr lang="en" sz="1700">
                <a:solidFill>
                  <a:srgbClr val="FFFFFF"/>
                </a:solidFill>
                <a:highlight>
                  <a:srgbClr val="000000"/>
                </a:highlight>
              </a:rPr>
              <a:t>Look for  </a:t>
            </a: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</a:rPr>
              <a:t>'proxyId'</a:t>
            </a:r>
            <a:r>
              <a:rPr lang="en" sz="1700">
                <a:solidFill>
                  <a:srgbClr val="FFFFFF"/>
                </a:solidFill>
                <a:highlight>
                  <a:srgbClr val="000000"/>
                </a:highlight>
              </a:rPr>
              <a:t> in </a:t>
            </a:r>
            <a:r>
              <a:rPr lang="en" sz="1700">
                <a:solidFill>
                  <a:srgbClr val="FFFFFF"/>
                </a:solidFill>
                <a:highlight>
                  <a:srgbClr val="000000"/>
                </a:highlight>
              </a:rPr>
              <a:t>JSON 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highlight>
                  <a:srgbClr val="000000"/>
                </a:highlight>
              </a:rPr>
              <a:t>5) Create a webSocket url </a:t>
            </a:r>
            <a:r>
              <a:rPr lang="en" sz="17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ws://{ proxyId }:{ debugPort}/devtools/browser/{ url }</a:t>
            </a:r>
            <a:endParaRPr sz="22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a debugPort on the remote machine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Proxy it manually</a:t>
            </a:r>
            <a:endParaRPr/>
          </a:p>
          <a:p>
            <a:pPr indent="0" lvl="0" marL="0" rtl="0" algn="l">
              <a:lnSpc>
                <a:spcPct val="137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"socat -v tcp-listen:${freePort}\\,reuseaddr\\,fork tcp:localhost:${debugPort}"</a:t>
            </a:r>
            <a:endParaRPr sz="1300">
              <a:solidFill>
                <a:srgbClr val="FFFF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Or use </a:t>
            </a:r>
            <a:r>
              <a:rPr lang="en"/>
              <a:t>extensions</a:t>
            </a:r>
            <a:r>
              <a:rPr lang="en"/>
              <a:t> of Selenium Grid, which know how to proxy a debugPort (e.g. Selenoid)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request interception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await page.setRequestInterception(true);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page.on('request', interceptedRequest =&gt; {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if (interceptedRequest.url().endsWith('test')) {     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interceptedRequest.</a:t>
            </a: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respond({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status: 200,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contentType: ‘application/json’,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body: ‘Mocked body’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600">
              <a:solidFill>
                <a:srgbClr val="FF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interceptedRequest.continue();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3260700" cy="1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Lighthouse to measure performance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https://developers.google.com/web/tools/lighthouse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400" y="48000"/>
            <a:ext cx="5821601" cy="42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Lighthouse to measure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lighthouse = require('lighthouse');</a:t>
            </a:r>
            <a:endParaRPr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await lighthouse(url, options, configs);</a:t>
            </a:r>
            <a:endParaRPr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https://github.com/GoogleChrome/lighthouse/tree/master/lighthouse-core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459375"/>
            <a:ext cx="8520600" cy="41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All code will be available by </a:t>
            </a:r>
            <a:r>
              <a:rPr lang="en" sz="2500">
                <a:solidFill>
                  <a:srgbClr val="FFFFFF"/>
                </a:solidFill>
              </a:rPr>
              <a:t>https://github.com/VicGrygorchyk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Any? Please...</a:t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 rotWithShape="1">
          <a:blip r:embed="rId3">
            <a:alphaModFix amt="40000"/>
          </a:blip>
          <a:srcRect b="9187" l="18389" r="18566" t="25746"/>
          <a:stretch/>
        </p:blipFill>
        <p:spPr>
          <a:xfrm>
            <a:off x="3160825" y="1431425"/>
            <a:ext cx="2822350" cy="29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We are going to talk about: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 few words about Chrome DevTools Protocol (CDP).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CDP in Selenium tests: use cases.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Send a command to CDP from Selenium 3.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Other CDP clients.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Connecting to CDP on the local machine.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CDP access on the remote machine (Selenium Grid).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Adding Lighthouse performance tests to Selenium tests.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DevTools Protocol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JSON RPC protocol, which </a:t>
            </a:r>
            <a:r>
              <a:rPr lang="en" sz="2400">
                <a:solidFill>
                  <a:srgbClr val="FFFFFF"/>
                </a:solidFill>
              </a:rPr>
              <a:t>provides </a:t>
            </a:r>
            <a:r>
              <a:rPr lang="en" sz="2400">
                <a:solidFill>
                  <a:srgbClr val="FFFFFF"/>
                </a:solidFill>
              </a:rPr>
              <a:t>tools </a:t>
            </a:r>
            <a:r>
              <a:rPr lang="en" sz="2400">
                <a:solidFill>
                  <a:srgbClr val="FFFFFF"/>
                </a:solidFill>
              </a:rPr>
              <a:t>to</a:t>
            </a:r>
            <a:r>
              <a:rPr lang="en" sz="2400">
                <a:solidFill>
                  <a:srgbClr val="FFFFFF"/>
                </a:solidFill>
              </a:rPr>
              <a:t> instrument, inspect, debug and profile Chromium, Chrome and other Blink-based browsers.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https://chromedevtools.github.io/devtools-protocol/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why do we need CDP in auto-tests?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533400" cy="3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Mursik, the tester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- Mursik wants to control network in the browser;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-  Intercept API request, mock API response;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- Simulate network conditions;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- Check performance metrics.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150" y="1017721"/>
            <a:ext cx="3391625" cy="23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king is </a:t>
            </a:r>
            <a:r>
              <a:rPr lang="en"/>
              <a:t>coming, </a:t>
            </a:r>
            <a:r>
              <a:rPr lang="en"/>
              <a:t>Selenium 4!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CCCC"/>
              </a:solidFill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Clr>
                <a:srgbClr val="F4CCCC"/>
              </a:buClr>
              <a:buSzPts val="2500"/>
              <a:buChar char="+"/>
            </a:pPr>
            <a:r>
              <a:rPr lang="en" sz="2500">
                <a:solidFill>
                  <a:srgbClr val="F4CCCC"/>
                </a:solidFill>
              </a:rPr>
              <a:t>Selenium 4 has a client to connect to CDP;</a:t>
            </a:r>
            <a:endParaRPr sz="2500">
              <a:solidFill>
                <a:srgbClr val="F4CCCC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2500"/>
              <a:buChar char="-"/>
            </a:pPr>
            <a:r>
              <a:rPr lang="en" sz="2500">
                <a:solidFill>
                  <a:srgbClr val="D9EAD3"/>
                </a:solidFill>
              </a:rPr>
              <a:t>Selenium 4 doesn’t have a stable release yet.</a:t>
            </a:r>
            <a:endParaRPr sz="2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https://www.selenium.dev/blog/2020/what-is-coming-in-selenium-4-new-tricks/</a:t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 tell the truth, even</a:t>
            </a:r>
            <a:r>
              <a:rPr lang="en" sz="2400">
                <a:solidFill>
                  <a:srgbClr val="FFFFFF"/>
                </a:solidFill>
              </a:rPr>
              <a:t> Selenium 3 knows how to send commands to Chrome DevTools Protocol.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driver.execute("executeCdpCommand", {cmd: cmd, params: args})</a:t>
            </a:r>
            <a:endParaRPr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00"/>
                </a:solidFill>
              </a:rPr>
              <a:t>Cmd</a:t>
            </a:r>
            <a:r>
              <a:rPr lang="en" sz="1600">
                <a:solidFill>
                  <a:srgbClr val="D9EDFF"/>
                </a:solidFill>
              </a:rPr>
              <a:t>: string name of the CDP command</a:t>
            </a:r>
            <a:endParaRPr sz="1600">
              <a:solidFill>
                <a:srgbClr val="D9ED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600">
                <a:solidFill>
                  <a:srgbClr val="FFFF00"/>
                </a:solidFill>
              </a:rPr>
              <a:t>Params</a:t>
            </a:r>
            <a:r>
              <a:rPr lang="en" sz="1600">
                <a:solidFill>
                  <a:srgbClr val="D9EDFF"/>
                </a:solidFill>
              </a:rPr>
              <a:t>:  command parameters.  More here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https://chromedevtools.github.io/devtools-protocol/</a:t>
            </a:r>
            <a:r>
              <a:rPr lang="en" sz="1500">
                <a:solidFill>
                  <a:srgbClr val="D9EDFF"/>
                </a:solidFill>
              </a:rPr>
              <a:t> </a:t>
            </a:r>
            <a:endParaRPr sz="1500">
              <a:solidFill>
                <a:srgbClr val="D9ED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demo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Puppeteer - is a Node.js library to control Chromium based browser over Chrome DevTools protocol</a:t>
            </a:r>
            <a:endParaRPr sz="24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72783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Clr>
                <a:srgbClr val="B6D7A8"/>
              </a:buClr>
              <a:buSzPts val="2500"/>
              <a:buChar char="+"/>
            </a:pPr>
            <a:r>
              <a:rPr lang="en" sz="2500">
                <a:solidFill>
                  <a:srgbClr val="B6D7A8"/>
                </a:solidFill>
              </a:rPr>
              <a:t>It’s developed by mighty Google,</a:t>
            </a:r>
            <a:endParaRPr sz="2500">
              <a:solidFill>
                <a:srgbClr val="B6D7A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500"/>
              <a:buChar char="+"/>
            </a:pPr>
            <a:r>
              <a:rPr lang="en" sz="2500">
                <a:solidFill>
                  <a:srgbClr val="B6D7A8"/>
                </a:solidFill>
              </a:rPr>
              <a:t>It knows all tricks from CDP,</a:t>
            </a:r>
            <a:endParaRPr sz="2500">
              <a:solidFill>
                <a:srgbClr val="B6D7A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500"/>
              <a:buChar char="+"/>
            </a:pPr>
            <a:r>
              <a:rPr lang="en" sz="2500">
                <a:solidFill>
                  <a:srgbClr val="B6D7A8"/>
                </a:solidFill>
              </a:rPr>
              <a:t>It’s faster than Selenium.</a:t>
            </a:r>
            <a:endParaRPr sz="2500">
              <a:solidFill>
                <a:srgbClr val="B6D7A8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375" y="2130963"/>
            <a:ext cx="1315225" cy="191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3460700" y="4125800"/>
            <a:ext cx="5316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https://github.com/puppeteer/puppeteer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