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d6783f5-cc2a-4f89-9603-4dc74fa7bff5}">
  <we:reference id="WA200003233" version="2.0.0.3" store="en-US" storeType="OMEX"/>
  <we:alternateReferences/>
  <we:properties>
    <we:property name="Microsoft.Office.CampaignId" value="&quot;none&quot;"/>
    <we:property name="backgroundColor" value="&quot;#3A3A3A&quot;"/>
    <we:property name="bookmark" value="&quot;H4sIAAAAAAAAA+1aTW/bOBD9K4YuvRgLfomkemuTZhEgLYqmaA+LYDEkx44aRRIkOY238H8vSdm7TaNE2TZpnF3foiH5OPP4huSY+ZK4vK0LWL6Bc0yeJy+r6uwcmrMJTaZJedXGCHItJUdNIBOpFixzvldVd3lVtsnzL0kHzRy7D3m7gCIAeuMfCaTWQCoV4QyJFZYAl8nJNIGieAvz0GcGRYvTpMamrUoo8r+wh/BNXbPA1TTBy7qoGggTHXfQYZjswnf3395B+hv3foDt8gs8Rtv11ndYV023+Z4mbf9XdPRqWwCLE+5VZQd56YGDzanUCkGJFpJpCamPIA32Ni/nxdrFf8a+X9aBrA4vO1NdBl7MJ48fkFYrHwJRhlgrZoRZraQWDhUJo2d50a0nNMtXl3XjOfNM9mgv3AWUFgPNnoIG23bt74v5vME5bNx/daVxryoW5wP242rRWHyHs9hUdnm39HP8nu//+RHxrFgmwc+3TeUXIrYctu0CJ7mL9oNFuWYrDZ+n1ee9Bv1SuOQ5WZ14y620WGjcuukKM/6jcdi8XMao9/NmsyRs+p3zjxyxD9GbmCSSAXcpECUZI5IoN7qIe56ledXkNgaPD+L4ERj0+XJ9ZaZboqVgHdfR9JeS9j63Z9hNgkSHqBsXdfRj7xSabqtVPcz96mSzZ/qun77ZHNfU987fu0BP4m4I3GhhZoalVBmaaaMU3YpEeu2PgNNJNZv04njyGTUqYleVi26n4R/TRi9mmirNtVUZk5pmCjNwsBViPl7U4Z4zOcILLLZYyvd40ahz3H4x33bN+JWC/l4fvZytUIjoLzlcKIsMAJzcCjn3tMWF3l4t39O23IEp8NXlVsv4pj05mFAZpGTGLIDMpKIIgt0sonWleRAbZ1prktLMgBVc+arLUvQ8DAqthwtoHzbloOfioKnOI+66qp37nkPxTJOebRLS7uMpNrhOr9LlG+oOvyOqvXsG9h9x/rHEmyYfoFjEgtmjH+U+qF4U0exHPDuiz0LHk0jw4xwYdGuS7Lqf/4vydCTsPvOkNlRoS7iknNNMyozc8kPDLvPGM4/tMm+XeXfIPM3lDC0laBQQnkqSMrXLvJ/JPL7LvF3m3SHzgBMqZ1ZSC4Y5IxmndrRkuXE57/1+vJ2VSl9OneHyHsQEvu9TqbsHI/61hfdaGX29bTIufIlNlVWUGUBisrte2DIjKFokJHOaMmGYoOqmY+NhNL4WyWQ/vMr9gHDaIrf+MPtWNck5NvP4xOeggxh03U+YY99eudiMkZPho2Pfj3DV5zIcIN6HvD0sLzwCumMs+tV9PY4SXh/D+KiOdjNwwKO28yx3xzHQfoIR5PjkuYaOG9iQ9P4+Hh9suXoBojWOOp4yyxEtoYrALa9aT0mAdzq9H3i7f7QUeIndZ8Q+A/47Cr6ydXJtvGgNZkIAMCU4EBGjuZXvU6jx+gP94P8pjGHVMMc3cJH7k6tqrmMKDA/GThMGhmsUOlX4s5g80/6ik2FK/J1HGauJJKOY+bkHHcBilsqUkgy1tIIQm6bj/A1iRbghAVeLrq3B4lsocUB3XmFQOnT/Sm2r1VfCfFSauCIAAA==&quot;"/>
    <we:property name="creatorSessionId" value="&quot;2666f7b7-91b7-4fc1-aac1-cdc869161ec2&quot;"/>
    <we:property name="creatorTenantId" value="&quot;793d400c-072c-4bf6-b23d-aa4497ba414d&quot;"/>
    <we:property name="creatorUserId" value="&quot;100320028A38F1B5&quot;"/>
    <we:property name="datasetId" value="&quot;ca77d188-1e26-4ccf-b840-7675c6c5aa01&quot;"/>
    <we:property name="embedUrl" value="&quot;/reportEmbed?reportId=5b504d64-86a9-44ac-bec6-b7acd8cd134e&amp;config=eyJjbHVzdGVyVXJsIjoiaHR0cHM6Ly9XQUJJLUVBU1QtQVNJQS1CLVBSSU1BUlktcmVkaXJlY3QuYW5hbHlzaXMud2luZG93cy5uZXQiLCJlbWJlZEZlYXR1cmVzIjp7Im1vZGVybkVtYmVkIjp0cnVlLCJ1c2FnZU1ldHJpY3NWTmV4dCI6dHJ1ZX19&amp;disableSensitivityBanner=true&quot;"/>
    <we:property name="initialStateBookmark" value="&quot;H4sIAAAAAAAAA+1ZXU/jOBT9K1Ve5qVa2U5iJ7zxuUIDDKIj5mGFRtf2bcmQJlGSFroj/vvaTro7QCDdGT7Kbl8QubaP7z0+1/atv3s6qYoUFicwRW/L28nzqymUVwPqDb2stX369PF4++zj15Pt431jzos6ybPK2/ru1VBOsD5PqhmkFsEY/7gYepCmpzCxX2NIKxx6BZZVnkGa/IlNZ9NUlzO8HXp4U6R5CRZyVEONFnZuuptvMzf9zTczgqqTOY5Q1Y31DIu8rJffQ69q/nMu3W2zYG7C3TyrIckMsLVpEaogoCQKOIs4hIL4obVXSTZJWxf/Gft5UVgearypZX5jGZDfDL5Fur01IRAhiVLBmDAVCR4FGgWxo8dJWrcTysX+TVEadgxnDdq2nkOmUHuOghKrqvV3ezIpcQJL9/fvNO7m6WzaYR/ls1LhGY5dU1Yn9cLM8Xuy9/UL4lW68Kyfp2VuFsK1HFbVDAeJdvaDWdayFdrPy/x6t0SzFNrbIrcXxvIkLQpK3TbdYcZ8lBrLnYWLei8pl0vChvecf+OITYjGxDjhDHwdAhGcMcKJ0L2LuGtYmuRlolzw+CKOH4FEky8PV2a4Jlqy1n4dDV+VtM+JusJ6YCXaRV2/qJ0fu5dQ1mut6m7uby+We6bp+u2HzbGlvnH+2QV64XZD8GUUyLFkIRWSxpEUgq5FIh2bI+BykI8HjTjefUb1iljn2azeaPjntNGImYYi8iMlYsYjGguMQcNaiHk0K+w9Z3CEc0zXWMrPeNEoElx/MT91zXhNQd/XRyNnFQhENJccPxAKGQBovhZybmhzC72+Wn6mbbkGmeL+zVrL+LE92ZpQSKRkzBQAj7mgCAF7XERtEXngGsdRFJGQxhJU4AtTdSmKhodOoTVwFu18WQ4aLg7KfOpw24J1Ynp2xTP0GraJTbsvl1him16ZTpbUHd4jqlo9A5sPN39f4g29c0hnrjQ26EeJCaoRhTObER+O6Afb8cIR/DYHBl2bJHvo5/+iPO0Ju8k8HkkaRIr4nPo+jTmPyRM/NGwyrz/z2CbzNpm3QuZFPh+jogSlAOKHnIRMbDLvVzLP32TeJvNWyDzwCeVjxakCybTkzKeqt2R5dDmf/X68npVKU05d4eIZxASm73upuzsjft3Cu1VGU2/L2A9MiU2FEpRJQCLjVS9ssQwoKiQk1hFlgWQBFY8dGy+j8VYkgz37KvcTwqnSRJnD7EfVeFMsJ+6JT0MNLuiimTDBpj3XrhkdJ91Hx54ZofPrzB4gxoekOszmBgH1CNNmdY/7Uezrox3v1FEtB3Z4VNWG5XrkAm0m6EF2T54ttNvAuqT39/H4YsvVCBCV1FT7IVM+oiJUEHjiVes9CXCl0/uFt/s3S4EdrK8Rmwz47yj4ztbpR9KIVmIcBABMBD6QwEXzJN+XUODDB3oIlYSQm7s3Q6ICRcDnvVgFTPAE5ok5ufLyIWaA9sFYR4SB9CMMolDgr2L6cWQuOjGGxNx5hFQR4aQXM5ka0A4spigPKYkx4iogRIVhP3+dWA6uS8D5rK4KUHgKGXbozigMMo16VbUNrS+JTP/F1m3//AXFTJL9wyIAAA==&quot;"/>
    <we:property name="isFiltersActionButtonVisible" value="true"/>
    <we:property name="pageDisplayName" value="&quot;Home&quot;"/>
    <we:property name="pageName" value="&quot;ReportSection&quot;"/>
    <we:property name="reportEmbeddedTime" value="&quot;2023-07-29T16:33:14.925Z&quot;"/>
    <we:property name="reportName" value="&quot;Ticket Exploration&quot;"/>
    <we:property name="reportState" value="&quot;CONNECTED&quot;"/>
    <we:property name="reportUrl" value="&quot;/groups/me/reports/5b504d64-86a9-44ac-bec6-b7acd8cd134e/ReportSection?bookmarkGuid=9078dd8c-2c51-45c8-b10e-7ee1b904c28f&amp;bookmarkUsage=1&amp;ctid=793d400c-072c-4bf6-b23d-aa4497ba414d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vic lee</cp:lastModifiedBy>
  <cp:revision>5</cp:revision>
  <dcterms:created xsi:type="dcterms:W3CDTF">2018-06-07T21:39:02Z</dcterms:created>
  <dcterms:modified xsi:type="dcterms:W3CDTF">2023-07-29T16:38:17Z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