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70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NHS </a:t>
            </a:r>
            <a:r>
              <a:rPr lang="en-US" dirty="0"/>
              <a:t>BSA</a:t>
            </a:r>
            <a:r>
              <a:rPr dirty="0"/>
              <a:t> - Automation </a:t>
            </a:r>
            <a:r>
              <a:rPr lang="en-US" dirty="0"/>
              <a:t>Suite </a:t>
            </a:r>
            <a:r>
              <a:rPr dirty="0"/>
              <a:t>&amp; Test Strategy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Vignesh Venkataraman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FC2D5-0858-45A4-BD0E-7891B9A4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Q4. Data Migration Testing for NHS Trust Vacancies &amp; Applications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7C27-A601-4F5D-AE8F-F70DB128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32157" cy="5101542"/>
          </a:xfrm>
        </p:spPr>
        <p:txBody>
          <a:bodyPr>
            <a:normAutofit/>
          </a:bodyPr>
          <a:lstStyle/>
          <a:p>
            <a:r>
              <a:rPr lang="en-GB" sz="1400" dirty="0"/>
              <a:t>1. Pre-Migration Testing</a:t>
            </a:r>
          </a:p>
          <a:p>
            <a:r>
              <a:rPr lang="en-GB" sz="1400" dirty="0"/>
              <a:t>Data Mapping Validation : Field mapping </a:t>
            </a:r>
          </a:p>
          <a:p>
            <a:r>
              <a:rPr lang="en-GB" sz="1400" dirty="0"/>
              <a:t>Data Quality Checks : </a:t>
            </a:r>
            <a:r>
              <a:rPr lang="en-US" sz="1400" dirty="0"/>
              <a:t>Identify and cleanse duplicate records, incomplete profiles, or inconsistent date formats</a:t>
            </a:r>
            <a:endParaRPr lang="en-GB" sz="1400" dirty="0"/>
          </a:p>
          <a:p>
            <a:r>
              <a:rPr lang="en-GB" sz="1400" dirty="0"/>
              <a:t>Tool &amp; Script Review : </a:t>
            </a:r>
            <a:r>
              <a:rPr lang="en-US" sz="1400" dirty="0"/>
              <a:t>Verify ETL scripts and migration logic match NHS Jobs data structure</a:t>
            </a:r>
            <a:endParaRPr lang="en-GB" sz="1400" dirty="0"/>
          </a:p>
          <a:p>
            <a:r>
              <a:rPr lang="en-GB" sz="1400" dirty="0"/>
              <a:t>2. Migration Execution (Test Environment)</a:t>
            </a:r>
          </a:p>
          <a:p>
            <a:r>
              <a:rPr lang="en-GB" sz="1400" dirty="0"/>
              <a:t>Sample Migration : Migrate subset of data for trial</a:t>
            </a:r>
          </a:p>
          <a:p>
            <a:r>
              <a:rPr lang="en-GB" sz="1400" dirty="0"/>
              <a:t>Field-Level Validation : Fields mapping in both source and target</a:t>
            </a:r>
          </a:p>
          <a:p>
            <a:r>
              <a:rPr lang="en-GB" sz="1400" dirty="0"/>
              <a:t>Volume Testing : bulk migration </a:t>
            </a:r>
            <a:r>
              <a:rPr lang="en-US" sz="1400" dirty="0"/>
              <a:t> for performance and system timeouts</a:t>
            </a:r>
            <a:endParaRPr lang="en-GB" sz="1400" dirty="0"/>
          </a:p>
          <a:p>
            <a:r>
              <a:rPr lang="en-GB" sz="1400" dirty="0"/>
              <a:t>3. Post-Migration Testing</a:t>
            </a:r>
          </a:p>
          <a:p>
            <a:r>
              <a:rPr lang="en-GB" sz="1400" dirty="0"/>
              <a:t>Record Reconciliation (Count) Ensure total job listings match pre-migration counts</a:t>
            </a:r>
          </a:p>
          <a:p>
            <a:r>
              <a:rPr lang="en-GB" sz="1400" dirty="0"/>
              <a:t>Functional Testing : </a:t>
            </a:r>
            <a:r>
              <a:rPr lang="en-US" sz="1400" dirty="0"/>
              <a:t>UI to confirm visibility and filter accuracy</a:t>
            </a:r>
            <a:endParaRPr lang="en-GB" sz="1400" dirty="0"/>
          </a:p>
          <a:p>
            <a:r>
              <a:rPr lang="en-GB" sz="1400" dirty="0"/>
              <a:t>Data Integrity Checks : Ensure links are preserved</a:t>
            </a:r>
          </a:p>
          <a:p>
            <a:r>
              <a:rPr lang="en-GB" sz="1400" dirty="0"/>
              <a:t>User Acceptance Testing (UAT) : Validate real-life scenarios</a:t>
            </a:r>
          </a:p>
          <a:p>
            <a:r>
              <a:rPr lang="en-GB" sz="1400" dirty="0"/>
              <a:t>Security Compliance : NHS data protection/GDPR policies.</a:t>
            </a:r>
          </a:p>
          <a:p>
            <a:r>
              <a:rPr lang="en-GB" sz="1400" dirty="0"/>
              <a:t>4. Additional Safeguards</a:t>
            </a:r>
          </a:p>
          <a:p>
            <a:r>
              <a:rPr lang="en-US" sz="1400" dirty="0"/>
              <a:t>Rollback Plan (Backup if migration fails)</a:t>
            </a:r>
          </a:p>
          <a:p>
            <a:r>
              <a:rPr lang="en-US" sz="1400" dirty="0"/>
              <a:t>Audit Logs: Validate audit trails logged.</a:t>
            </a:r>
          </a:p>
          <a:p>
            <a:r>
              <a:rPr lang="en-US" sz="1400" dirty="0"/>
              <a:t>Automation: Use tools/scripts to compare data.</a:t>
            </a:r>
            <a:endParaRPr lang="en-AE" sz="1400" dirty="0"/>
          </a:p>
        </p:txBody>
      </p:sp>
    </p:spTree>
    <p:extLst>
      <p:ext uri="{BB962C8B-B14F-4D97-AF65-F5344CB8AC3E}">
        <p14:creationId xmlns:p14="http://schemas.microsoft.com/office/powerpoint/2010/main" val="41975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tests validate sorting and filtering logic.</a:t>
            </a:r>
          </a:p>
          <a:p>
            <a:r>
              <a:t>Accessibility, compatibility, and performance considerations included.</a:t>
            </a:r>
          </a:p>
          <a:p>
            <a:r>
              <a:t>Robust BDD implementation with maintainable codebase.</a:t>
            </a:r>
          </a:p>
          <a:p>
            <a:r>
              <a:t>Data migration testing ensures trust-level onboarding success.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749" y="2961672"/>
            <a:ext cx="6070922" cy="93465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</a:t>
            </a:r>
            <a:r>
              <a:rPr dirty="0"/>
              <a:t> </a:t>
            </a:r>
            <a:r>
              <a:rPr lang="en-US" dirty="0"/>
              <a:t>YOU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Approach &amp; Ticket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Analyzed the user story to understand user expectations.</a:t>
            </a:r>
          </a:p>
          <a:p>
            <a:r>
              <a:t>Mapped each acceptance criterion to Cucumber scenarios.</a:t>
            </a:r>
          </a:p>
          <a:p>
            <a:r>
              <a:t>Built modular step definitions for reuse across scenarios.</a:t>
            </a:r>
          </a:p>
          <a:p>
            <a:r>
              <a:t>Used Gherkin syntax to maintain user-centric BDD practices.</a:t>
            </a:r>
          </a:p>
          <a:p>
            <a:r>
              <a:t>Covered best match, closing date, and date posted filters.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Choices &amp; Reusability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Java 21, Cucumber, Selenium WebDriver, JUnit, Maven.</a:t>
            </a:r>
          </a:p>
          <a:p>
            <a:r>
              <a:t>WebDriverManager used to avoid local driver dependencies.</a:t>
            </a:r>
          </a:p>
          <a:p>
            <a:r>
              <a:t>Reusable page actions and step definitions.</a:t>
            </a:r>
          </a:p>
          <a:p>
            <a:r>
              <a:t>Test execution supported in Chrome and Firefox.</a:t>
            </a:r>
          </a:p>
          <a:p>
            <a:r>
              <a:t>Clean test structure separating feature files and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Element Locators, Issues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Used By.id, By.cssSelector, and dynamic waits (WebDriverWait).</a:t>
            </a:r>
          </a:p>
          <a:p>
            <a:r>
              <a:t>Locators: search fields, sort dropdown, result date selectors.</a:t>
            </a:r>
          </a:p>
          <a:p>
            <a:r>
              <a:t>Issues: occasional dynamic loading delays resolved with staleness checks.</a:t>
            </a:r>
          </a:p>
          <a:p>
            <a:r>
              <a:t>Improvement: parameterize test data with DataTables or external files.</a:t>
            </a:r>
          </a:p>
          <a:p>
            <a:r>
              <a:t>Use Page Object Model for long-term maintainability.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Accessibility &amp; Compatibility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Tools: axe-core, WAVE, NVDA for screen reader testing.</a:t>
            </a:r>
          </a:p>
          <a:p>
            <a:r>
              <a:rPr lang="en-US" dirty="0"/>
              <a:t>Test with keyboard only navigation (Tab, </a:t>
            </a:r>
            <a:r>
              <a:rPr lang="en-US" dirty="0" err="1"/>
              <a:t>Shift+Tab</a:t>
            </a:r>
            <a:r>
              <a:rPr lang="en-US" dirty="0"/>
              <a:t>)</a:t>
            </a:r>
          </a:p>
          <a:p>
            <a:r>
              <a:rPr dirty="0"/>
              <a:t>Browser compatibility tests: Chrome, Firefox, Edge.</a:t>
            </a:r>
          </a:p>
          <a:p>
            <a:r>
              <a:rPr dirty="0"/>
              <a:t>Device compatibility via </a:t>
            </a:r>
            <a:r>
              <a:rPr dirty="0" err="1"/>
              <a:t>BrowserStack</a:t>
            </a:r>
            <a:r>
              <a:rPr dirty="0"/>
              <a:t> or</a:t>
            </a:r>
            <a:r>
              <a:rPr lang="en-US" dirty="0"/>
              <a:t> Selenium Grid/</a:t>
            </a:r>
            <a:r>
              <a:rPr dirty="0"/>
              <a:t> responsive viewport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Automation Workflow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73620" y="1371600"/>
            <a:ext cx="229526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1. Launch browser</a:t>
            </a:r>
          </a:p>
          <a:p>
            <a:r>
              <a:rPr dirty="0"/>
              <a:t>via </a:t>
            </a:r>
            <a:r>
              <a:rPr dirty="0" err="1"/>
              <a:t>WebDriverManager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743200" y="1371600"/>
            <a:ext cx="201168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2. Navigate to NHS</a:t>
            </a:r>
          </a:p>
          <a:p>
            <a:r>
              <a:t>Jobs search page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371600"/>
            <a:ext cx="201168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3. Perform Search,</a:t>
            </a:r>
          </a:p>
          <a:p>
            <a:r>
              <a:t>Apply Filters, Sort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743200"/>
            <a:ext cx="201168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4. Verify Results</a:t>
            </a:r>
          </a:p>
          <a:p>
            <a:r>
              <a:t>Assertions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468880" y="182880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754880" y="1828800"/>
            <a:ext cx="2743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3749039" y="2011680"/>
            <a:ext cx="0" cy="73152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AA1FFD-C635-45A4-81F9-92E2A6A3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6" y="4270397"/>
            <a:ext cx="3370136" cy="1641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9841E5-BC76-417E-8DEE-3F9182172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234" y="4154373"/>
            <a:ext cx="5545551" cy="1734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Performance Testing – Tools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Apache JMeter to simulate concurrent users.</a:t>
            </a:r>
          </a:p>
          <a:p>
            <a:r>
              <a:rPr dirty="0"/>
              <a:t>Target URL: Search endpoint with keyword, location filters.</a:t>
            </a:r>
          </a:p>
          <a:p>
            <a:r>
              <a:rPr dirty="0"/>
              <a:t>Simulate 100s of jobseekers searching simultaneously.</a:t>
            </a:r>
          </a:p>
          <a:p>
            <a:r>
              <a:rPr dirty="0"/>
              <a:t>Measure response time, throughput, errors/sec.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Performance 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1605" cy="4846899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1. Load Test: Search with various keywords under load.</a:t>
            </a:r>
          </a:p>
          <a:p>
            <a:r>
              <a:rPr dirty="0"/>
              <a:t>2. Stress Test: Exceed normal user load and monitor failure point.</a:t>
            </a:r>
          </a:p>
          <a:p>
            <a:r>
              <a:rPr dirty="0"/>
              <a:t>3. Spike Test: Sudden increase in search traffic.</a:t>
            </a:r>
          </a:p>
          <a:p>
            <a:r>
              <a:rPr dirty="0"/>
              <a:t>4. Endurance Test: Continuous search execution for 1-2 hours.</a:t>
            </a:r>
          </a:p>
          <a:p>
            <a:pPr>
              <a:spcAft>
                <a:spcPts val="500"/>
              </a:spcAft>
            </a:pPr>
            <a:r>
              <a:rPr lang="en-US" dirty="0"/>
              <a:t>📌 Search Scenarios to Simulate:</a:t>
            </a:r>
          </a:p>
          <a:p>
            <a:pPr>
              <a:spcAft>
                <a:spcPts val="500"/>
              </a:spcAft>
            </a:pPr>
            <a:r>
              <a:rPr lang="en-US" dirty="0"/>
              <a:t>1. 100 users perform keyword + location search concurrently.</a:t>
            </a:r>
          </a:p>
          <a:p>
            <a:pPr>
              <a:spcAft>
                <a:spcPts val="500"/>
              </a:spcAft>
            </a:pPr>
            <a:r>
              <a:rPr lang="en-US" dirty="0"/>
              <a:t>2. 50 users apply working pattern filters and sort by 'Date Posted (newest)'.</a:t>
            </a:r>
          </a:p>
          <a:p>
            <a:pPr>
              <a:spcAft>
                <a:spcPts val="500"/>
              </a:spcAft>
            </a:pPr>
            <a:r>
              <a:rPr lang="en-US" dirty="0"/>
              <a:t>3. 200 users paginate through 3+ result pages.</a:t>
            </a:r>
          </a:p>
          <a:p>
            <a:pPr>
              <a:spcAft>
                <a:spcPts val="500"/>
              </a:spcAft>
            </a:pPr>
            <a:r>
              <a:rPr lang="en-US" dirty="0"/>
              <a:t>4. Mix of users hitting Best Match, Closing Date, and Date Posted options.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Migration Testing – NHS Trust to NHS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Understand source and destination schema mappings.</a:t>
            </a:r>
          </a:p>
          <a:p>
            <a:r>
              <a:t>Validate record counts (vacancies, applications).</a:t>
            </a:r>
          </a:p>
          <a:p>
            <a:r>
              <a:t>Check data integrity, truncation, encoding errors.</a:t>
            </a:r>
          </a:p>
          <a:p>
            <a:r>
              <a:t>Run reconciliation reports: Pre vs Post migration.</a:t>
            </a:r>
          </a:p>
          <a:p>
            <a:r>
              <a:t>Conduct migration dry-runs with rollback mechanisms.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668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NHS BSA - Automation Suite &amp; Test Strategy Presentation</vt:lpstr>
      <vt:lpstr>Testing Approach &amp; Ticket Analysis</vt:lpstr>
      <vt:lpstr>Tech Choices &amp; Reusability</vt:lpstr>
      <vt:lpstr>Element Locators, Issues &amp; Improvements</vt:lpstr>
      <vt:lpstr>Accessibility &amp; Compatibility Testing</vt:lpstr>
      <vt:lpstr>Automation Workflow</vt:lpstr>
      <vt:lpstr>Performance Testing – Tools &amp; Setup</vt:lpstr>
      <vt:lpstr>Performance Test Scenarios</vt:lpstr>
      <vt:lpstr>Data Migration Testing – NHS Trust to NHS Jobs</vt:lpstr>
      <vt:lpstr>Q4. Data Migration Testing for NHS Trust Vacancies &amp; Applications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 BSA - Automation &amp; Test Strategy Presentation</dc:title>
  <dc:subject/>
  <dc:creator/>
  <cp:keywords/>
  <dc:description>generated using python-pptx</dc:description>
  <cp:lastModifiedBy>Vic Nesh</cp:lastModifiedBy>
  <cp:revision>9</cp:revision>
  <dcterms:created xsi:type="dcterms:W3CDTF">2013-01-27T09:14:16Z</dcterms:created>
  <dcterms:modified xsi:type="dcterms:W3CDTF">2025-06-25T21:10:51Z</dcterms:modified>
  <cp:category/>
</cp:coreProperties>
</file>