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52403\Desktop\InnovationDaySpreadshe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52403\Desktop\InnovationDaySpreadshe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52403\Desktop\InnovationDaySpreadshe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52403\Desktop\InnovationDaySpreadshee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"Excellent"</c:f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7"/>
              <c:pt idx="0">
                <c:v>Apollo</c:v>
              </c:pt>
              <c:pt idx="1">
                <c:v>Ares</c:v>
              </c:pt>
              <c:pt idx="2">
                <c:v>Freyja</c:v>
              </c:pt>
              <c:pt idx="3">
                <c:v>Hera</c:v>
              </c:pt>
              <c:pt idx="4">
                <c:v>Odin</c:v>
              </c:pt>
              <c:pt idx="5">
                <c:v>Thor</c:v>
              </c:pt>
              <c:pt idx="6">
                <c:v>Zeus</c:v>
              </c:pt>
            </c:strLit>
          </c:cat>
          <c:val>
            <c:numLit>
              <c:formatCode>General</c:formatCode>
              <c:ptCount val="7"/>
              <c:pt idx="0">
                <c:v>0.44186046511627908</c:v>
              </c:pt>
              <c:pt idx="1">
                <c:v>0.70454545454545459</c:v>
              </c:pt>
              <c:pt idx="2">
                <c:v>0.43181818181818182</c:v>
              </c:pt>
              <c:pt idx="3">
                <c:v>0.29545454545454547</c:v>
              </c:pt>
              <c:pt idx="4">
                <c:v>0.70454545454545459</c:v>
              </c:pt>
              <c:pt idx="5">
                <c:v>0.29545454545454547</c:v>
              </c:pt>
              <c:pt idx="6">
                <c:v>0.56818181818181823</c:v>
              </c:pt>
            </c:numLit>
          </c:val>
          <c:extLst>
            <c:ext xmlns:c16="http://schemas.microsoft.com/office/drawing/2014/chart" uri="{C3380CC4-5D6E-409C-BE32-E72D297353CC}">
              <c16:uniqueId val="{00000000-0D46-427C-93A7-09AEF5EBD9D6}"/>
            </c:ext>
          </c:extLst>
        </c:ser>
        <c:ser>
          <c:idx val="1"/>
          <c:order val="1"/>
          <c:tx>
            <c:strRef>
              <c:f>"Good"</c:f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7"/>
              <c:pt idx="0">
                <c:v>Apollo</c:v>
              </c:pt>
              <c:pt idx="1">
                <c:v>Ares</c:v>
              </c:pt>
              <c:pt idx="2">
                <c:v>Freyja</c:v>
              </c:pt>
              <c:pt idx="3">
                <c:v>Hera</c:v>
              </c:pt>
              <c:pt idx="4">
                <c:v>Odin</c:v>
              </c:pt>
              <c:pt idx="5">
                <c:v>Thor</c:v>
              </c:pt>
              <c:pt idx="6">
                <c:v>Zeus</c:v>
              </c:pt>
            </c:strLit>
          </c:cat>
          <c:val>
            <c:numLit>
              <c:formatCode>General</c:formatCode>
              <c:ptCount val="7"/>
              <c:pt idx="0">
                <c:v>0.27906976744186046</c:v>
              </c:pt>
              <c:pt idx="1">
                <c:v>0</c:v>
              </c:pt>
              <c:pt idx="2">
                <c:v>0.15909090909090909</c:v>
              </c:pt>
              <c:pt idx="3">
                <c:v>0.27272727272727271</c:v>
              </c:pt>
              <c:pt idx="4">
                <c:v>0</c:v>
              </c:pt>
              <c:pt idx="5">
                <c:v>0.27272727272727271</c:v>
              </c:pt>
              <c:pt idx="6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1-0D46-427C-93A7-09AEF5EBD9D6}"/>
            </c:ext>
          </c:extLst>
        </c:ser>
        <c:ser>
          <c:idx val="2"/>
          <c:order val="2"/>
          <c:tx>
            <c:strRef>
              <c:f>"Incomplete (Needs More Investigation)"</c:f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Lit>
              <c:ptCount val="7"/>
              <c:pt idx="0">
                <c:v>Apollo</c:v>
              </c:pt>
              <c:pt idx="1">
                <c:v>Ares</c:v>
              </c:pt>
              <c:pt idx="2">
                <c:v>Freyja</c:v>
              </c:pt>
              <c:pt idx="3">
                <c:v>Hera</c:v>
              </c:pt>
              <c:pt idx="4">
                <c:v>Odin</c:v>
              </c:pt>
              <c:pt idx="5">
                <c:v>Thor</c:v>
              </c:pt>
              <c:pt idx="6">
                <c:v>Zeus</c:v>
              </c:pt>
            </c:strLit>
          </c:cat>
          <c:val>
            <c:numLit>
              <c:formatCode>General</c:formatCode>
              <c:ptCount val="7"/>
              <c:pt idx="0">
                <c:v>0</c:v>
              </c:pt>
              <c:pt idx="1">
                <c:v>0</c:v>
              </c:pt>
              <c:pt idx="2">
                <c:v>0.27272727272727271</c:v>
              </c:pt>
              <c:pt idx="3">
                <c:v>0.13636363636363635</c:v>
              </c:pt>
              <c:pt idx="4">
                <c:v>0</c:v>
              </c:pt>
              <c:pt idx="5">
                <c:v>0.15909090909090909</c:v>
              </c:pt>
              <c:pt idx="6">
                <c:v>0.15909090909090909</c:v>
              </c:pt>
            </c:numLit>
          </c:val>
          <c:extLst>
            <c:ext xmlns:c16="http://schemas.microsoft.com/office/drawing/2014/chart" uri="{C3380CC4-5D6E-409C-BE32-E72D297353CC}">
              <c16:uniqueId val="{00000002-0D46-427C-93A7-09AEF5EBD9D6}"/>
            </c:ext>
          </c:extLst>
        </c:ser>
        <c:ser>
          <c:idx val="3"/>
          <c:order val="3"/>
          <c:tx>
            <c:strRef>
              <c:f>"Not Good"</c:f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Lit>
              <c:ptCount val="7"/>
              <c:pt idx="0">
                <c:v>Apollo</c:v>
              </c:pt>
              <c:pt idx="1">
                <c:v>Ares</c:v>
              </c:pt>
              <c:pt idx="2">
                <c:v>Freyja</c:v>
              </c:pt>
              <c:pt idx="3">
                <c:v>Hera</c:v>
              </c:pt>
              <c:pt idx="4">
                <c:v>Odin</c:v>
              </c:pt>
              <c:pt idx="5">
                <c:v>Thor</c:v>
              </c:pt>
              <c:pt idx="6">
                <c:v>Zeus</c:v>
              </c:pt>
            </c:strLit>
          </c:cat>
          <c:val>
            <c:numLit>
              <c:formatCode>General</c:formatCode>
              <c:ptCount val="7"/>
              <c:pt idx="0">
                <c:v>0.27906976744186046</c:v>
              </c:pt>
              <c:pt idx="1">
                <c:v>0.29545454545454547</c:v>
              </c:pt>
              <c:pt idx="2">
                <c:v>0.13636363636363635</c:v>
              </c:pt>
              <c:pt idx="3">
                <c:v>0.29545454545454547</c:v>
              </c:pt>
              <c:pt idx="4">
                <c:v>0.29545454545454547</c:v>
              </c:pt>
              <c:pt idx="5">
                <c:v>0.27272727272727271</c:v>
              </c:pt>
              <c:pt idx="6">
                <c:v>0.27272727272727271</c:v>
              </c:pt>
            </c:numLit>
          </c:val>
          <c:extLst>
            <c:ext xmlns:c16="http://schemas.microsoft.com/office/drawing/2014/chart" uri="{C3380CC4-5D6E-409C-BE32-E72D297353CC}">
              <c16:uniqueId val="{00000003-0D46-427C-93A7-09AEF5EBD9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1747608"/>
        <c:axId val="241747936"/>
      </c:barChart>
      <c:catAx>
        <c:axId val="241747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1747936"/>
        <c:crosses val="autoZero"/>
        <c:auto val="1"/>
        <c:lblAlgn val="ctr"/>
        <c:lblOffset val="100"/>
        <c:noMultiLvlLbl val="0"/>
      </c:catAx>
      <c:valAx>
        <c:axId val="241747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1747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"Excellent"</c:f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7"/>
              <c:pt idx="0">
                <c:v>Apollo</c:v>
              </c:pt>
              <c:pt idx="1">
                <c:v>Ares</c:v>
              </c:pt>
              <c:pt idx="2">
                <c:v>Freyja</c:v>
              </c:pt>
              <c:pt idx="3">
                <c:v>Hera</c:v>
              </c:pt>
              <c:pt idx="4">
                <c:v>Odin</c:v>
              </c:pt>
              <c:pt idx="5">
                <c:v>Thor</c:v>
              </c:pt>
              <c:pt idx="6">
                <c:v>Zeus</c:v>
              </c:pt>
            </c:strLit>
          </c:cat>
          <c:val>
            <c:numLit>
              <c:formatCode>General</c:formatCode>
              <c:ptCount val="7"/>
              <c:pt idx="0">
                <c:v>0.44186046511627908</c:v>
              </c:pt>
              <c:pt idx="1">
                <c:v>0.70454545454545459</c:v>
              </c:pt>
              <c:pt idx="2">
                <c:v>0.43181818181818182</c:v>
              </c:pt>
              <c:pt idx="3">
                <c:v>0.29545454545454547</c:v>
              </c:pt>
              <c:pt idx="4">
                <c:v>0.70454545454545459</c:v>
              </c:pt>
              <c:pt idx="5">
                <c:v>0.29545454545454547</c:v>
              </c:pt>
              <c:pt idx="6">
                <c:v>0.56818181818181823</c:v>
              </c:pt>
            </c:numLit>
          </c:val>
          <c:extLst>
            <c:ext xmlns:c16="http://schemas.microsoft.com/office/drawing/2014/chart" uri="{C3380CC4-5D6E-409C-BE32-E72D297353CC}">
              <c16:uniqueId val="{00000000-E568-40EC-B2C8-DA8A7B1E737B}"/>
            </c:ext>
          </c:extLst>
        </c:ser>
        <c:ser>
          <c:idx val="1"/>
          <c:order val="1"/>
          <c:tx>
            <c:strRef>
              <c:f>"Good"</c:f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7"/>
              <c:pt idx="0">
                <c:v>Apollo</c:v>
              </c:pt>
              <c:pt idx="1">
                <c:v>Ares</c:v>
              </c:pt>
              <c:pt idx="2">
                <c:v>Freyja</c:v>
              </c:pt>
              <c:pt idx="3">
                <c:v>Hera</c:v>
              </c:pt>
              <c:pt idx="4">
                <c:v>Odin</c:v>
              </c:pt>
              <c:pt idx="5">
                <c:v>Thor</c:v>
              </c:pt>
              <c:pt idx="6">
                <c:v>Zeus</c:v>
              </c:pt>
            </c:strLit>
          </c:cat>
          <c:val>
            <c:numLit>
              <c:formatCode>General</c:formatCode>
              <c:ptCount val="7"/>
              <c:pt idx="0">
                <c:v>0.27906976744186046</c:v>
              </c:pt>
              <c:pt idx="1">
                <c:v>0</c:v>
              </c:pt>
              <c:pt idx="2">
                <c:v>0.15909090909090909</c:v>
              </c:pt>
              <c:pt idx="3">
                <c:v>0.27272727272727271</c:v>
              </c:pt>
              <c:pt idx="4">
                <c:v>0</c:v>
              </c:pt>
              <c:pt idx="5">
                <c:v>0.27272727272727271</c:v>
              </c:pt>
              <c:pt idx="6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1-E568-40EC-B2C8-DA8A7B1E737B}"/>
            </c:ext>
          </c:extLst>
        </c:ser>
        <c:ser>
          <c:idx val="2"/>
          <c:order val="2"/>
          <c:tx>
            <c:strRef>
              <c:f>"Incomplete (Needs More Investigation)"</c:f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Lit>
              <c:ptCount val="7"/>
              <c:pt idx="0">
                <c:v>Apollo</c:v>
              </c:pt>
              <c:pt idx="1">
                <c:v>Ares</c:v>
              </c:pt>
              <c:pt idx="2">
                <c:v>Freyja</c:v>
              </c:pt>
              <c:pt idx="3">
                <c:v>Hera</c:v>
              </c:pt>
              <c:pt idx="4">
                <c:v>Odin</c:v>
              </c:pt>
              <c:pt idx="5">
                <c:v>Thor</c:v>
              </c:pt>
              <c:pt idx="6">
                <c:v>Zeus</c:v>
              </c:pt>
            </c:strLit>
          </c:cat>
          <c:val>
            <c:numLit>
              <c:formatCode>General</c:formatCode>
              <c:ptCount val="7"/>
              <c:pt idx="0">
                <c:v>0</c:v>
              </c:pt>
              <c:pt idx="1">
                <c:v>0</c:v>
              </c:pt>
              <c:pt idx="2">
                <c:v>0.27272727272727271</c:v>
              </c:pt>
              <c:pt idx="3">
                <c:v>0.13636363636363635</c:v>
              </c:pt>
              <c:pt idx="4">
                <c:v>0</c:v>
              </c:pt>
              <c:pt idx="5">
                <c:v>0.15909090909090909</c:v>
              </c:pt>
              <c:pt idx="6">
                <c:v>0.15909090909090909</c:v>
              </c:pt>
            </c:numLit>
          </c:val>
          <c:extLst>
            <c:ext xmlns:c16="http://schemas.microsoft.com/office/drawing/2014/chart" uri="{C3380CC4-5D6E-409C-BE32-E72D297353CC}">
              <c16:uniqueId val="{00000002-E568-40EC-B2C8-DA8A7B1E737B}"/>
            </c:ext>
          </c:extLst>
        </c:ser>
        <c:ser>
          <c:idx val="3"/>
          <c:order val="3"/>
          <c:tx>
            <c:strRef>
              <c:f>"Not Good"</c:f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Lit>
              <c:ptCount val="7"/>
              <c:pt idx="0">
                <c:v>Apollo</c:v>
              </c:pt>
              <c:pt idx="1">
                <c:v>Ares</c:v>
              </c:pt>
              <c:pt idx="2">
                <c:v>Freyja</c:v>
              </c:pt>
              <c:pt idx="3">
                <c:v>Hera</c:v>
              </c:pt>
              <c:pt idx="4">
                <c:v>Odin</c:v>
              </c:pt>
              <c:pt idx="5">
                <c:v>Thor</c:v>
              </c:pt>
              <c:pt idx="6">
                <c:v>Zeus</c:v>
              </c:pt>
            </c:strLit>
          </c:cat>
          <c:val>
            <c:numLit>
              <c:formatCode>General</c:formatCode>
              <c:ptCount val="7"/>
              <c:pt idx="0">
                <c:v>0.27906976744186046</c:v>
              </c:pt>
              <c:pt idx="1">
                <c:v>0.29545454545454547</c:v>
              </c:pt>
              <c:pt idx="2">
                <c:v>0.13636363636363635</c:v>
              </c:pt>
              <c:pt idx="3">
                <c:v>0.29545454545454547</c:v>
              </c:pt>
              <c:pt idx="4">
                <c:v>0.29545454545454547</c:v>
              </c:pt>
              <c:pt idx="5">
                <c:v>0.27272727272727271</c:v>
              </c:pt>
              <c:pt idx="6">
                <c:v>0.27272727272727271</c:v>
              </c:pt>
            </c:numLit>
          </c:val>
          <c:extLst>
            <c:ext xmlns:c16="http://schemas.microsoft.com/office/drawing/2014/chart" uri="{C3380CC4-5D6E-409C-BE32-E72D297353CC}">
              <c16:uniqueId val="{00000003-E568-40EC-B2C8-DA8A7B1E73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1747608"/>
        <c:axId val="241747936"/>
      </c:barChart>
      <c:catAx>
        <c:axId val="241747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1747936"/>
        <c:crosses val="autoZero"/>
        <c:auto val="1"/>
        <c:lblAlgn val="ctr"/>
        <c:lblOffset val="100"/>
        <c:noMultiLvlLbl val="0"/>
      </c:catAx>
      <c:valAx>
        <c:axId val="241747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1747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"Excellent"</c:f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7"/>
              <c:pt idx="0">
                <c:v>Apollo</c:v>
              </c:pt>
              <c:pt idx="1">
                <c:v>Ares</c:v>
              </c:pt>
              <c:pt idx="2">
                <c:v>Freyja</c:v>
              </c:pt>
              <c:pt idx="3">
                <c:v>Hera</c:v>
              </c:pt>
              <c:pt idx="4">
                <c:v>Odin</c:v>
              </c:pt>
              <c:pt idx="5">
                <c:v>Thor</c:v>
              </c:pt>
              <c:pt idx="6">
                <c:v>Zeus</c:v>
              </c:pt>
            </c:strLit>
          </c:cat>
          <c:val>
            <c:numLit>
              <c:formatCode>General</c:formatCode>
              <c:ptCount val="7"/>
              <c:pt idx="0">
                <c:v>0.44186046511627908</c:v>
              </c:pt>
              <c:pt idx="1">
                <c:v>0.70454545454545459</c:v>
              </c:pt>
              <c:pt idx="2">
                <c:v>0.43181818181818182</c:v>
              </c:pt>
              <c:pt idx="3">
                <c:v>0.29545454545454547</c:v>
              </c:pt>
              <c:pt idx="4">
                <c:v>0.70454545454545459</c:v>
              </c:pt>
              <c:pt idx="5">
                <c:v>0.29545454545454547</c:v>
              </c:pt>
              <c:pt idx="6">
                <c:v>0.56818181818181823</c:v>
              </c:pt>
            </c:numLit>
          </c:val>
          <c:extLst>
            <c:ext xmlns:c16="http://schemas.microsoft.com/office/drawing/2014/chart" uri="{C3380CC4-5D6E-409C-BE32-E72D297353CC}">
              <c16:uniqueId val="{00000000-26BE-411A-9446-BFC2480D4618}"/>
            </c:ext>
          </c:extLst>
        </c:ser>
        <c:ser>
          <c:idx val="1"/>
          <c:order val="1"/>
          <c:tx>
            <c:strRef>
              <c:f>"Good"</c:f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7"/>
              <c:pt idx="0">
                <c:v>Apollo</c:v>
              </c:pt>
              <c:pt idx="1">
                <c:v>Ares</c:v>
              </c:pt>
              <c:pt idx="2">
                <c:v>Freyja</c:v>
              </c:pt>
              <c:pt idx="3">
                <c:v>Hera</c:v>
              </c:pt>
              <c:pt idx="4">
                <c:v>Odin</c:v>
              </c:pt>
              <c:pt idx="5">
                <c:v>Thor</c:v>
              </c:pt>
              <c:pt idx="6">
                <c:v>Zeus</c:v>
              </c:pt>
            </c:strLit>
          </c:cat>
          <c:val>
            <c:numLit>
              <c:formatCode>General</c:formatCode>
              <c:ptCount val="7"/>
              <c:pt idx="0">
                <c:v>0.27906976744186046</c:v>
              </c:pt>
              <c:pt idx="1">
                <c:v>0</c:v>
              </c:pt>
              <c:pt idx="2">
                <c:v>0.15909090909090909</c:v>
              </c:pt>
              <c:pt idx="3">
                <c:v>0.27272727272727271</c:v>
              </c:pt>
              <c:pt idx="4">
                <c:v>0</c:v>
              </c:pt>
              <c:pt idx="5">
                <c:v>0.27272727272727271</c:v>
              </c:pt>
              <c:pt idx="6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1-26BE-411A-9446-BFC2480D4618}"/>
            </c:ext>
          </c:extLst>
        </c:ser>
        <c:ser>
          <c:idx val="2"/>
          <c:order val="2"/>
          <c:tx>
            <c:strRef>
              <c:f>"Incomplete (Needs More Investigation)"</c:f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Lit>
              <c:ptCount val="7"/>
              <c:pt idx="0">
                <c:v>Apollo</c:v>
              </c:pt>
              <c:pt idx="1">
                <c:v>Ares</c:v>
              </c:pt>
              <c:pt idx="2">
                <c:v>Freyja</c:v>
              </c:pt>
              <c:pt idx="3">
                <c:v>Hera</c:v>
              </c:pt>
              <c:pt idx="4">
                <c:v>Odin</c:v>
              </c:pt>
              <c:pt idx="5">
                <c:v>Thor</c:v>
              </c:pt>
              <c:pt idx="6">
                <c:v>Zeus</c:v>
              </c:pt>
            </c:strLit>
          </c:cat>
          <c:val>
            <c:numLit>
              <c:formatCode>General</c:formatCode>
              <c:ptCount val="7"/>
              <c:pt idx="0">
                <c:v>0</c:v>
              </c:pt>
              <c:pt idx="1">
                <c:v>0</c:v>
              </c:pt>
              <c:pt idx="2">
                <c:v>0.27272727272727271</c:v>
              </c:pt>
              <c:pt idx="3">
                <c:v>0.13636363636363635</c:v>
              </c:pt>
              <c:pt idx="4">
                <c:v>0</c:v>
              </c:pt>
              <c:pt idx="5">
                <c:v>0.15909090909090909</c:v>
              </c:pt>
              <c:pt idx="6">
                <c:v>0.15909090909090909</c:v>
              </c:pt>
            </c:numLit>
          </c:val>
          <c:extLst>
            <c:ext xmlns:c16="http://schemas.microsoft.com/office/drawing/2014/chart" uri="{C3380CC4-5D6E-409C-BE32-E72D297353CC}">
              <c16:uniqueId val="{00000002-26BE-411A-9446-BFC2480D4618}"/>
            </c:ext>
          </c:extLst>
        </c:ser>
        <c:ser>
          <c:idx val="3"/>
          <c:order val="3"/>
          <c:tx>
            <c:strRef>
              <c:f>"Not Good"</c:f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Lit>
              <c:ptCount val="7"/>
              <c:pt idx="0">
                <c:v>Apollo</c:v>
              </c:pt>
              <c:pt idx="1">
                <c:v>Ares</c:v>
              </c:pt>
              <c:pt idx="2">
                <c:v>Freyja</c:v>
              </c:pt>
              <c:pt idx="3">
                <c:v>Hera</c:v>
              </c:pt>
              <c:pt idx="4">
                <c:v>Odin</c:v>
              </c:pt>
              <c:pt idx="5">
                <c:v>Thor</c:v>
              </c:pt>
              <c:pt idx="6">
                <c:v>Zeus</c:v>
              </c:pt>
            </c:strLit>
          </c:cat>
          <c:val>
            <c:numLit>
              <c:formatCode>General</c:formatCode>
              <c:ptCount val="7"/>
              <c:pt idx="0">
                <c:v>0.27906976744186046</c:v>
              </c:pt>
              <c:pt idx="1">
                <c:v>0.29545454545454547</c:v>
              </c:pt>
              <c:pt idx="2">
                <c:v>0.13636363636363635</c:v>
              </c:pt>
              <c:pt idx="3">
                <c:v>0.29545454545454547</c:v>
              </c:pt>
              <c:pt idx="4">
                <c:v>0.29545454545454547</c:v>
              </c:pt>
              <c:pt idx="5">
                <c:v>0.27272727272727271</c:v>
              </c:pt>
              <c:pt idx="6">
                <c:v>0.27272727272727271</c:v>
              </c:pt>
            </c:numLit>
          </c:val>
          <c:extLst>
            <c:ext xmlns:c16="http://schemas.microsoft.com/office/drawing/2014/chart" uri="{C3380CC4-5D6E-409C-BE32-E72D297353CC}">
              <c16:uniqueId val="{00000003-26BE-411A-9446-BFC2480D46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1747608"/>
        <c:axId val="241747936"/>
      </c:barChart>
      <c:catAx>
        <c:axId val="241747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1747936"/>
        <c:crosses val="autoZero"/>
        <c:auto val="1"/>
        <c:lblAlgn val="ctr"/>
        <c:lblOffset val="100"/>
        <c:noMultiLvlLbl val="0"/>
      </c:catAx>
      <c:valAx>
        <c:axId val="241747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1747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"Excellent"</c:f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7"/>
              <c:pt idx="0">
                <c:v>Apollo</c:v>
              </c:pt>
              <c:pt idx="1">
                <c:v>Ares</c:v>
              </c:pt>
              <c:pt idx="2">
                <c:v>Freyja</c:v>
              </c:pt>
              <c:pt idx="3">
                <c:v>Hera</c:v>
              </c:pt>
              <c:pt idx="4">
                <c:v>Odin</c:v>
              </c:pt>
              <c:pt idx="5">
                <c:v>Thor</c:v>
              </c:pt>
              <c:pt idx="6">
                <c:v>Zeus</c:v>
              </c:pt>
            </c:strLit>
          </c:cat>
          <c:val>
            <c:numLit>
              <c:formatCode>General</c:formatCode>
              <c:ptCount val="7"/>
              <c:pt idx="0">
                <c:v>0.44186046511627908</c:v>
              </c:pt>
              <c:pt idx="1">
                <c:v>0.70454545454545459</c:v>
              </c:pt>
              <c:pt idx="2">
                <c:v>0.43181818181818182</c:v>
              </c:pt>
              <c:pt idx="3">
                <c:v>0.29545454545454547</c:v>
              </c:pt>
              <c:pt idx="4">
                <c:v>0.70454545454545459</c:v>
              </c:pt>
              <c:pt idx="5">
                <c:v>0.29545454545454547</c:v>
              </c:pt>
              <c:pt idx="6">
                <c:v>0.56818181818181823</c:v>
              </c:pt>
            </c:numLit>
          </c:val>
          <c:extLst>
            <c:ext xmlns:c16="http://schemas.microsoft.com/office/drawing/2014/chart" uri="{C3380CC4-5D6E-409C-BE32-E72D297353CC}">
              <c16:uniqueId val="{00000000-6FC2-47E4-B80E-D8E456614277}"/>
            </c:ext>
          </c:extLst>
        </c:ser>
        <c:ser>
          <c:idx val="1"/>
          <c:order val="1"/>
          <c:tx>
            <c:strRef>
              <c:f>"Good"</c:f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7"/>
              <c:pt idx="0">
                <c:v>Apollo</c:v>
              </c:pt>
              <c:pt idx="1">
                <c:v>Ares</c:v>
              </c:pt>
              <c:pt idx="2">
                <c:v>Freyja</c:v>
              </c:pt>
              <c:pt idx="3">
                <c:v>Hera</c:v>
              </c:pt>
              <c:pt idx="4">
                <c:v>Odin</c:v>
              </c:pt>
              <c:pt idx="5">
                <c:v>Thor</c:v>
              </c:pt>
              <c:pt idx="6">
                <c:v>Zeus</c:v>
              </c:pt>
            </c:strLit>
          </c:cat>
          <c:val>
            <c:numLit>
              <c:formatCode>General</c:formatCode>
              <c:ptCount val="7"/>
              <c:pt idx="0">
                <c:v>0.27906976744186046</c:v>
              </c:pt>
              <c:pt idx="1">
                <c:v>0</c:v>
              </c:pt>
              <c:pt idx="2">
                <c:v>0.15909090909090909</c:v>
              </c:pt>
              <c:pt idx="3">
                <c:v>0.27272727272727271</c:v>
              </c:pt>
              <c:pt idx="4">
                <c:v>0</c:v>
              </c:pt>
              <c:pt idx="5">
                <c:v>0.27272727272727271</c:v>
              </c:pt>
              <c:pt idx="6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1-6FC2-47E4-B80E-D8E456614277}"/>
            </c:ext>
          </c:extLst>
        </c:ser>
        <c:ser>
          <c:idx val="2"/>
          <c:order val="2"/>
          <c:tx>
            <c:strRef>
              <c:f>"Incomplete (Needs More Investigation)"</c:f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Lit>
              <c:ptCount val="7"/>
              <c:pt idx="0">
                <c:v>Apollo</c:v>
              </c:pt>
              <c:pt idx="1">
                <c:v>Ares</c:v>
              </c:pt>
              <c:pt idx="2">
                <c:v>Freyja</c:v>
              </c:pt>
              <c:pt idx="3">
                <c:v>Hera</c:v>
              </c:pt>
              <c:pt idx="4">
                <c:v>Odin</c:v>
              </c:pt>
              <c:pt idx="5">
                <c:v>Thor</c:v>
              </c:pt>
              <c:pt idx="6">
                <c:v>Zeus</c:v>
              </c:pt>
            </c:strLit>
          </c:cat>
          <c:val>
            <c:numLit>
              <c:formatCode>General</c:formatCode>
              <c:ptCount val="7"/>
              <c:pt idx="0">
                <c:v>0</c:v>
              </c:pt>
              <c:pt idx="1">
                <c:v>0</c:v>
              </c:pt>
              <c:pt idx="2">
                <c:v>0.27272727272727271</c:v>
              </c:pt>
              <c:pt idx="3">
                <c:v>0.13636363636363635</c:v>
              </c:pt>
              <c:pt idx="4">
                <c:v>0</c:v>
              </c:pt>
              <c:pt idx="5">
                <c:v>0.15909090909090909</c:v>
              </c:pt>
              <c:pt idx="6">
                <c:v>0.15909090909090909</c:v>
              </c:pt>
            </c:numLit>
          </c:val>
          <c:extLst>
            <c:ext xmlns:c16="http://schemas.microsoft.com/office/drawing/2014/chart" uri="{C3380CC4-5D6E-409C-BE32-E72D297353CC}">
              <c16:uniqueId val="{00000002-6FC2-47E4-B80E-D8E456614277}"/>
            </c:ext>
          </c:extLst>
        </c:ser>
        <c:ser>
          <c:idx val="3"/>
          <c:order val="3"/>
          <c:tx>
            <c:strRef>
              <c:f>"Not Good"</c:f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Lit>
              <c:ptCount val="7"/>
              <c:pt idx="0">
                <c:v>Apollo</c:v>
              </c:pt>
              <c:pt idx="1">
                <c:v>Ares</c:v>
              </c:pt>
              <c:pt idx="2">
                <c:v>Freyja</c:v>
              </c:pt>
              <c:pt idx="3">
                <c:v>Hera</c:v>
              </c:pt>
              <c:pt idx="4">
                <c:v>Odin</c:v>
              </c:pt>
              <c:pt idx="5">
                <c:v>Thor</c:v>
              </c:pt>
              <c:pt idx="6">
                <c:v>Zeus</c:v>
              </c:pt>
            </c:strLit>
          </c:cat>
          <c:val>
            <c:numLit>
              <c:formatCode>General</c:formatCode>
              <c:ptCount val="7"/>
              <c:pt idx="0">
                <c:v>0.27906976744186046</c:v>
              </c:pt>
              <c:pt idx="1">
                <c:v>0.29545454545454547</c:v>
              </c:pt>
              <c:pt idx="2">
                <c:v>0.13636363636363635</c:v>
              </c:pt>
              <c:pt idx="3">
                <c:v>0.29545454545454547</c:v>
              </c:pt>
              <c:pt idx="4">
                <c:v>0.29545454545454547</c:v>
              </c:pt>
              <c:pt idx="5">
                <c:v>0.27272727272727271</c:v>
              </c:pt>
              <c:pt idx="6">
                <c:v>0.27272727272727271</c:v>
              </c:pt>
            </c:numLit>
          </c:val>
          <c:extLst>
            <c:ext xmlns:c16="http://schemas.microsoft.com/office/drawing/2014/chart" uri="{C3380CC4-5D6E-409C-BE32-E72D297353CC}">
              <c16:uniqueId val="{00000003-6FC2-47E4-B80E-D8E4566142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1747608"/>
        <c:axId val="241747936"/>
      </c:barChart>
      <c:catAx>
        <c:axId val="241747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1747936"/>
        <c:crosses val="autoZero"/>
        <c:auto val="1"/>
        <c:lblAlgn val="ctr"/>
        <c:lblOffset val="100"/>
        <c:noMultiLvlLbl val="0"/>
      </c:catAx>
      <c:valAx>
        <c:axId val="241747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1747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8382-1426-4B10-BF4C-891458BF681E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307F-1BD6-4C08-83DB-5553D50E4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72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8382-1426-4B10-BF4C-891458BF681E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307F-1BD6-4C08-83DB-5553D50E4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0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8382-1426-4B10-BF4C-891458BF681E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307F-1BD6-4C08-83DB-5553D50E4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17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+Content-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80332"/>
            <a:ext cx="12192000" cy="5776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0112" y="283274"/>
            <a:ext cx="10800000" cy="484487"/>
          </a:xfrm>
        </p:spPr>
        <p:txBody>
          <a:bodyPr>
            <a:normAutofit/>
          </a:bodyPr>
          <a:lstStyle>
            <a:lvl1pPr>
              <a:defRPr sz="2800" b="1" i="0">
                <a:solidFill>
                  <a:srgbClr val="002856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fld id="{4EC51EDA-52C7-4135-B4FB-9F9CB99D998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690033" y="730232"/>
            <a:ext cx="10800000" cy="5809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1" i="0">
                <a:solidFill>
                  <a:srgbClr val="86C300"/>
                </a:solidFill>
                <a:latin typeface="Calibri"/>
                <a:cs typeface="Calibri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690112" y="1475119"/>
            <a:ext cx="10800000" cy="471143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22314" y="6478437"/>
            <a:ext cx="9057521" cy="180000"/>
          </a:xfrm>
          <a:prstGeom prst="rect">
            <a:avLst/>
          </a:prstGeom>
        </p:spPr>
        <p:txBody>
          <a:bodyPr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CONFIDENTIAL INFORMATION - INTERNAL USE ONLY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0764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8382-1426-4B10-BF4C-891458BF681E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307F-1BD6-4C08-83DB-5553D50E4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29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8382-1426-4B10-BF4C-891458BF681E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307F-1BD6-4C08-83DB-5553D50E4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35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8382-1426-4B10-BF4C-891458BF681E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307F-1BD6-4C08-83DB-5553D50E4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40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8382-1426-4B10-BF4C-891458BF681E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307F-1BD6-4C08-83DB-5553D50E4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13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8382-1426-4B10-BF4C-891458BF681E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307F-1BD6-4C08-83DB-5553D50E4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48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8382-1426-4B10-BF4C-891458BF681E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307F-1BD6-4C08-83DB-5553D50E4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29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8382-1426-4B10-BF4C-891458BF681E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307F-1BD6-4C08-83DB-5553D50E4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7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8382-1426-4B10-BF4C-891458BF681E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307F-1BD6-4C08-83DB-5553D50E4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25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38382-1426-4B10-BF4C-891458BF681E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8307F-1BD6-4C08-83DB-5553D50E4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8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 Day Presentation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http://bit.ly/innoday2017</a:t>
            </a:r>
          </a:p>
        </p:txBody>
      </p:sp>
      <p:pic>
        <p:nvPicPr>
          <p:cNvPr id="6" name="Jeopardy-theme-song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3189" y="509561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6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20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>
                <p:cTn id="7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 Results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B9F144C-0329-4687-9062-A81F2B6802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7174160"/>
              </p:ext>
            </p:extLst>
          </p:nvPr>
        </p:nvGraphicFramePr>
        <p:xfrm>
          <a:off x="1662418" y="1260445"/>
          <a:ext cx="8177868" cy="49067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10272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 Results</a:t>
            </a:r>
          </a:p>
        </p:txBody>
      </p:sp>
      <p:graphicFrame>
        <p:nvGraphicFramePr>
          <p:cNvPr id="3" name="Chart 2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8900771"/>
              </p:ext>
            </p:extLst>
          </p:nvPr>
        </p:nvGraphicFramePr>
        <p:xfrm>
          <a:off x="1662418" y="1260445"/>
          <a:ext cx="8177868" cy="49067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74479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 Results</a:t>
            </a:r>
          </a:p>
        </p:txBody>
      </p:sp>
      <p:graphicFrame>
        <p:nvGraphicFramePr>
          <p:cNvPr id="3" name="Chart 2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8900771"/>
              </p:ext>
            </p:extLst>
          </p:nvPr>
        </p:nvGraphicFramePr>
        <p:xfrm>
          <a:off x="1662418" y="1260445"/>
          <a:ext cx="8177868" cy="49067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12897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 Results</a:t>
            </a:r>
          </a:p>
        </p:txBody>
      </p:sp>
      <p:graphicFrame>
        <p:nvGraphicFramePr>
          <p:cNvPr id="3" name="Chart 2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8900771"/>
              </p:ext>
            </p:extLst>
          </p:nvPr>
        </p:nvGraphicFramePr>
        <p:xfrm>
          <a:off x="1662418" y="1260445"/>
          <a:ext cx="8177868" cy="49067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34484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Star: 12 Points 4"/>
          <p:cNvSpPr/>
          <p:nvPr/>
        </p:nvSpPr>
        <p:spPr>
          <a:xfrm>
            <a:off x="3082658" y="1277667"/>
            <a:ext cx="6014907" cy="4060271"/>
          </a:xfrm>
          <a:prstGeom prst="star12">
            <a:avLst/>
          </a:prstGeom>
          <a:solidFill>
            <a:schemeClr val="accent4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</a:t>
            </a:r>
            <a:r>
              <a:rPr lang="en-US" sz="2400" b="1" baseline="300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: Team Test </a:t>
            </a:r>
          </a:p>
          <a:p>
            <a:pPr algn="ctr"/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  <a:r>
              <a:rPr lang="en-US" sz="2400" b="1" baseline="300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nd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: Team Ares</a:t>
            </a:r>
          </a:p>
          <a:p>
            <a:pPr algn="ctr"/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  <a:r>
              <a:rPr lang="en-US" sz="2400" b="1" baseline="300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rd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: Team Odin</a:t>
            </a:r>
          </a:p>
          <a:p>
            <a:pPr algn="ctr"/>
            <a:endParaRPr lang="en-US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55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36</Words>
  <Application>Microsoft Office PowerPoint</Application>
  <PresentationFormat>Widescreen</PresentationFormat>
  <Paragraphs>11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Innovation Day Presentation Survey</vt:lpstr>
      <vt:lpstr>Question 1 Results</vt:lpstr>
      <vt:lpstr>Question 2 Results</vt:lpstr>
      <vt:lpstr>Question 3 Results</vt:lpstr>
      <vt:lpstr>Question 4 Results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Innovation Day Presentation Survey</dc:title>
  <dc:creator>Stolle, Victor</dc:creator>
  <cp:lastModifiedBy>Stolle, Victor</cp:lastModifiedBy>
  <cp:revision>13</cp:revision>
  <dcterms:created xsi:type="dcterms:W3CDTF">2017-07-19T15:34:39Z</dcterms:created>
  <dcterms:modified xsi:type="dcterms:W3CDTF">2017-07-21T17:40:11Z</dcterms:modified>
</cp:coreProperties>
</file>