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7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1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+Content-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0332"/>
            <a:ext cx="12192000" cy="577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0112" y="283274"/>
            <a:ext cx="10800000" cy="484487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002856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fld id="{4EC51EDA-52C7-4135-B4FB-9F9CB99D998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90033" y="730232"/>
            <a:ext cx="10800000" cy="58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1" i="0">
                <a:solidFill>
                  <a:srgbClr val="86C300"/>
                </a:solidFill>
                <a:latin typeface="Calibri"/>
                <a:cs typeface="Calibri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690112" y="1475119"/>
            <a:ext cx="10800000" cy="47114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22314" y="6478437"/>
            <a:ext cx="9057521" cy="180000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INFORMATION - INTERNAL USE ONLY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76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4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1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4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2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7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38382-1426-4B10-BF4C-891458BF681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8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 Presentation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Link: http://bit.ly/2uwxLjC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Jeopardy-theme-son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3189" y="50956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20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</Words>
  <Application>Microsoft Office PowerPoint</Application>
  <PresentationFormat>Widescreen</PresentationFormat>
  <Paragraphs>3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Innovation Day Presentation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Day Presentation Survey</dc:title>
  <dc:creator>Stolle, Victor</dc:creator>
  <cp:lastModifiedBy>Stolle, Victor</cp:lastModifiedBy>
  <cp:revision>4</cp:revision>
  <dcterms:created xsi:type="dcterms:W3CDTF">2017-07-19T15:34:39Z</dcterms:created>
  <dcterms:modified xsi:type="dcterms:W3CDTF">2017-07-19T17:51:52Z</dcterms:modified>
</cp:coreProperties>
</file>