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+Content-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0332"/>
            <a:ext cx="12192000" cy="577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0112" y="283274"/>
            <a:ext cx="10800000" cy="484487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002856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4EC51EDA-52C7-4135-B4FB-9F9CB99D998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0033" y="730232"/>
            <a:ext cx="10800000" cy="58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 i="0">
                <a:solidFill>
                  <a:srgbClr val="86C300"/>
                </a:solidFill>
                <a:latin typeface="Calibri"/>
                <a:cs typeface="Calibri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90112" y="1475119"/>
            <a:ext cx="10800000" cy="4711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2314" y="6478437"/>
            <a:ext cx="9057521" cy="180000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INFORMATION - INTERNAL USE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7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2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7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8382-1426-4B10-BF4C-891458BF681E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 Presentation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http://bit.ly/innoday2017</a:t>
            </a:r>
            <a:endParaRPr lang="en-US" dirty="0"/>
          </a:p>
        </p:txBody>
      </p:sp>
      <p:pic>
        <p:nvPicPr>
          <p:cNvPr id="6" name="Jeopardy-theme-so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3189" y="50956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0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2" y="702805"/>
            <a:ext cx="5269066" cy="2700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32" y="702805"/>
            <a:ext cx="5269068" cy="2700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2" y="3574353"/>
            <a:ext cx="5269068" cy="2700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32" y="3574353"/>
            <a:ext cx="5269066" cy="2700398"/>
          </a:xfrm>
          <a:prstGeom prst="rect">
            <a:avLst/>
          </a:prstGeom>
        </p:spPr>
      </p:pic>
      <p:sp>
        <p:nvSpPr>
          <p:cNvPr id="21" name="Star: 16 Points 20"/>
          <p:cNvSpPr/>
          <p:nvPr/>
        </p:nvSpPr>
        <p:spPr>
          <a:xfrm>
            <a:off x="3675871" y="1258197"/>
            <a:ext cx="4781725" cy="3808602"/>
          </a:xfrm>
          <a:prstGeom prst="star1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Winner: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. Team Ares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. Team Odin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. Team Zeus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3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26</Words>
  <Application>Microsoft Office PowerPoint</Application>
  <PresentationFormat>Widescreen</PresentationFormat>
  <Paragraphs>8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Innovation Day Presentation Survey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Day Presentation Survey</dc:title>
  <dc:creator>Stolle, Victor</dc:creator>
  <cp:lastModifiedBy>Stolle, Victor</cp:lastModifiedBy>
  <cp:revision>9</cp:revision>
  <dcterms:created xsi:type="dcterms:W3CDTF">2017-07-19T15:34:39Z</dcterms:created>
  <dcterms:modified xsi:type="dcterms:W3CDTF">2017-07-20T20:34:09Z</dcterms:modified>
</cp:coreProperties>
</file>