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5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FE7A7-CB27-B904-9E32-FC2B17362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664511"/>
            <a:ext cx="3176721" cy="2297764"/>
          </a:xfrm>
        </p:spPr>
        <p:txBody>
          <a:bodyPr anchor="t">
            <a:normAutofit fontScale="90000"/>
          </a:bodyPr>
          <a:lstStyle/>
          <a:p>
            <a:r>
              <a:rPr lang="es-MX" dirty="0"/>
              <a:t>Benemérita Universidad Autónoma de Puebla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3114B-00A4-CB67-DEB7-8E6BDC4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27" y="2910651"/>
            <a:ext cx="3176721" cy="3442524"/>
          </a:xfrm>
        </p:spPr>
        <p:txBody>
          <a:bodyPr anchor="b">
            <a:normAutofit/>
          </a:bodyPr>
          <a:lstStyle/>
          <a:p>
            <a:r>
              <a:rPr lang="es-MX" dirty="0"/>
              <a:t>Modelos de Desarrollo Web</a:t>
            </a:r>
          </a:p>
          <a:p>
            <a:r>
              <a:rPr lang="es-MX" dirty="0"/>
              <a:t>NRC: 12051</a:t>
            </a:r>
          </a:p>
          <a:p>
            <a:r>
              <a:rPr lang="es-MX" dirty="0"/>
              <a:t>Actividad Conexión Base de datos- API</a:t>
            </a:r>
          </a:p>
          <a:p>
            <a:r>
              <a:rPr lang="es-MX" dirty="0"/>
              <a:t>Prof. Alfredo García Suárez</a:t>
            </a:r>
          </a:p>
          <a:p>
            <a:r>
              <a:rPr lang="es-MX" dirty="0"/>
              <a:t>Alumno: Vicente Zavaleta Sanchez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3DE3128-6E71-3B2E-EBBF-F85C7764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4" r="20685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98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90819-B887-F772-766F-4AE8FE6C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465593"/>
            <a:ext cx="3639837" cy="640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Thunder Client </a:t>
            </a: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5F52E0-0E5B-91C2-F267-FB3CCBA0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66" y="1316881"/>
            <a:ext cx="9988198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BB93993-01F1-E41B-8D8D-54EE593E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924800" cy="42471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788286-54A5-2699-8037-75E1CB3A6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2661851"/>
            <a:ext cx="7829550" cy="41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9F95CF-7A2E-FF8F-76B6-BB5B0CA8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228712" cy="4410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E610F0-C7CD-43BD-F8E8-C1D792B4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692480"/>
            <a:ext cx="7772400" cy="41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6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937A5A-14E0-EBAF-724A-EF7ABBB4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29675" cy="47321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FDBF31-5CDF-464E-0DE8-7D9B669DE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4" y="2738422"/>
            <a:ext cx="7686675" cy="41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8617-B77E-630D-6445-886F6E20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87" y="310859"/>
            <a:ext cx="1856338" cy="5559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Swagger</a:t>
            </a:r>
            <a:endParaRPr lang="es-MX" dirty="0"/>
          </a:p>
        </p:txBody>
      </p:sp>
      <p:pic>
        <p:nvPicPr>
          <p:cNvPr id="2050" name="Picture 2" descr="REST API Documentation Tool | Swagger UI">
            <a:extLst>
              <a:ext uri="{FF2B5EF4-FFF2-40B4-BE49-F238E27FC236}">
                <a16:creationId xmlns:a16="http://schemas.microsoft.com/office/drawing/2014/main" id="{0226CA80-61D5-88CD-9AE5-9A801AF4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158459"/>
            <a:ext cx="1671638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BF69AD-F7E8-E38A-8BF0-93AB98EAB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32"/>
          <a:stretch/>
        </p:blipFill>
        <p:spPr>
          <a:xfrm>
            <a:off x="0" y="1548882"/>
            <a:ext cx="10177209" cy="51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D8B-071D-4485-F629-3AC7D05C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720434"/>
            <a:ext cx="1951588" cy="5178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Redocly</a:t>
            </a:r>
            <a:endParaRPr lang="es-MX" dirty="0"/>
          </a:p>
        </p:txBody>
      </p:sp>
      <p:pic>
        <p:nvPicPr>
          <p:cNvPr id="3074" name="Picture 2" descr="Redocly · GitHub">
            <a:extLst>
              <a:ext uri="{FF2B5EF4-FFF2-40B4-BE49-F238E27FC236}">
                <a16:creationId xmlns:a16="http://schemas.microsoft.com/office/drawing/2014/main" id="{619F5E84-6EB7-B1DD-1892-6DA52CD5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301334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58FF3D-87F3-8B1D-D85E-8D385A7E1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8"/>
          <a:stretch/>
        </p:blipFill>
        <p:spPr>
          <a:xfrm>
            <a:off x="409575" y="1598915"/>
            <a:ext cx="10020300" cy="51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0915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33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BlocksVTI</vt:lpstr>
      <vt:lpstr>Benemérita Universidad Autónoma de Puebla </vt:lpstr>
      <vt:lpstr>Thunder Client </vt:lpstr>
      <vt:lpstr>Presentación de PowerPoint</vt:lpstr>
      <vt:lpstr>Presentación de PowerPoint</vt:lpstr>
      <vt:lpstr>Presentación de PowerPoint</vt:lpstr>
      <vt:lpstr>Swagger</vt:lpstr>
      <vt:lpstr>Redocly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Benemérita Universidad Autónoma de Puebla </dc:title>
  <dc:creator>Vicente Zavaleta Sanchez</dc:creator>
  <cp:lastModifiedBy>Vicente Zavaleta Sanchez</cp:lastModifiedBy>
  <cp:revision>9</cp:revision>
  <dcterms:created xsi:type="dcterms:W3CDTF">2023-08-21T21:25:05Z</dcterms:created>
  <dcterms:modified xsi:type="dcterms:W3CDTF">2023-11-13T04:15:08Z</dcterms:modified>
</cp:coreProperties>
</file>