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7" r:id="rId5"/>
    <p:sldId id="268" r:id="rId6"/>
    <p:sldId id="25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FE7A7-CB27-B904-9E32-FC2B173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664511"/>
            <a:ext cx="3176721" cy="2297764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Benemérita Universidad Autónoma de Puebla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3114B-00A4-CB67-DEB7-8E6BDC4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7" y="2910651"/>
            <a:ext cx="3176721" cy="3442524"/>
          </a:xfrm>
        </p:spPr>
        <p:txBody>
          <a:bodyPr anchor="b">
            <a:normAutofit/>
          </a:bodyPr>
          <a:lstStyle/>
          <a:p>
            <a:r>
              <a:rPr lang="es-MX" dirty="0"/>
              <a:t>Modelos de Desarrollo Web</a:t>
            </a:r>
          </a:p>
          <a:p>
            <a:r>
              <a:rPr lang="es-MX" dirty="0"/>
              <a:t>NRC: 12051</a:t>
            </a:r>
          </a:p>
          <a:p>
            <a:r>
              <a:rPr lang="es-MX" dirty="0"/>
              <a:t>Actividad Códigos HTTP</a:t>
            </a:r>
          </a:p>
          <a:p>
            <a:r>
              <a:rPr lang="es-MX" dirty="0"/>
              <a:t>Prof. Alfredo García Suárez</a:t>
            </a:r>
          </a:p>
          <a:p>
            <a:r>
              <a:rPr lang="es-MX" dirty="0"/>
              <a:t>Alumno: Vicente Zavaleta Sanchez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DE3128-6E71-3B2E-EBBF-F85C7764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20685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8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0819-B887-F772-766F-4AE8FE6C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65593"/>
            <a:ext cx="3639837" cy="640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Thunder Client 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52DC22-5B32-E5FF-69DA-DF85AA92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7" y="1173453"/>
            <a:ext cx="10304601" cy="55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A37670-A0C4-2E3B-3E3E-666A0641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0" y="1259631"/>
            <a:ext cx="10091570" cy="54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6150CA-F06E-E38E-1894-AE2941E8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24" y="1399593"/>
            <a:ext cx="9865240" cy="52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EA403B7-8F7E-EFBF-2E77-A7C210F2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19590"/>
            <a:ext cx="11515725" cy="61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617-B77E-630D-6445-886F6E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87" y="310859"/>
            <a:ext cx="1856338" cy="5559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Swagger</a:t>
            </a:r>
            <a:endParaRPr lang="es-MX" dirty="0"/>
          </a:p>
        </p:txBody>
      </p:sp>
      <p:pic>
        <p:nvPicPr>
          <p:cNvPr id="2050" name="Picture 2" descr="REST API Documentation Tool | Swagger UI">
            <a:extLst>
              <a:ext uri="{FF2B5EF4-FFF2-40B4-BE49-F238E27FC236}">
                <a16:creationId xmlns:a16="http://schemas.microsoft.com/office/drawing/2014/main" id="{0226CA80-61D5-88CD-9AE5-9A801AF4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B8C21C-4222-CF88-F182-7C89856F2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1236477"/>
            <a:ext cx="9909110" cy="53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62A493-953A-D6D0-6BF9-7412956E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0" y="177389"/>
            <a:ext cx="11588620" cy="62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7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E10D9A-92CF-F15E-662F-70408124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0" y="323558"/>
            <a:ext cx="11588820" cy="62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0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B1DE3E-ADFC-2358-439E-4321807C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458629"/>
            <a:ext cx="11084767" cy="59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1164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29</Words>
  <Application>Microsoft Office PowerPoint</Application>
  <PresentationFormat>Panorámica</PresentationFormat>
  <Paragraphs>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BlocksVTI</vt:lpstr>
      <vt:lpstr>Benemérita Universidad Autónoma de Puebla </vt:lpstr>
      <vt:lpstr>Thunder Client </vt:lpstr>
      <vt:lpstr>Presentación de PowerPoint</vt:lpstr>
      <vt:lpstr>Presentación de PowerPoint</vt:lpstr>
      <vt:lpstr>Presentación de PowerPoint</vt:lpstr>
      <vt:lpstr>Swagger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Benemérita Universidad Autónoma de Puebla</dc:title>
  <dc:creator>Vicente Zavaleta Sanchez</dc:creator>
  <cp:lastModifiedBy>Vicente Zavaleta Sanchez</cp:lastModifiedBy>
  <cp:revision>11</cp:revision>
  <dcterms:created xsi:type="dcterms:W3CDTF">2023-08-21T21:25:05Z</dcterms:created>
  <dcterms:modified xsi:type="dcterms:W3CDTF">2023-09-14T02:27:06Z</dcterms:modified>
</cp:coreProperties>
</file>