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FE7A7-CB27-B904-9E32-FC2B173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664511"/>
            <a:ext cx="3176721" cy="2297764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Benemérita Universidad Autónoma de Puebla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3114B-00A4-CB67-DEB7-8E6BDC4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7" y="2910651"/>
            <a:ext cx="3176721" cy="3442524"/>
          </a:xfrm>
        </p:spPr>
        <p:txBody>
          <a:bodyPr anchor="b">
            <a:normAutofit/>
          </a:bodyPr>
          <a:lstStyle/>
          <a:p>
            <a:r>
              <a:rPr lang="es-MX" dirty="0"/>
              <a:t>Modelos de Desarrollo Web</a:t>
            </a:r>
          </a:p>
          <a:p>
            <a:r>
              <a:rPr lang="es-MX" dirty="0"/>
              <a:t>NRC: 12051</a:t>
            </a:r>
          </a:p>
          <a:p>
            <a:r>
              <a:rPr lang="es-MX" dirty="0"/>
              <a:t>Tarea </a:t>
            </a:r>
            <a:r>
              <a:rPr lang="es-MX"/>
              <a:t>2: Filtro </a:t>
            </a:r>
            <a:r>
              <a:rPr lang="es-MX" dirty="0" err="1"/>
              <a:t>Path</a:t>
            </a:r>
            <a:endParaRPr lang="es-MX" dirty="0"/>
          </a:p>
          <a:p>
            <a:r>
              <a:rPr lang="es-MX" dirty="0"/>
              <a:t>Prof. Alfredo García Suárez</a:t>
            </a:r>
          </a:p>
          <a:p>
            <a:r>
              <a:rPr lang="es-MX" dirty="0"/>
              <a:t>Alumno: Vicente Zavaleta Sanchez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DE3128-6E71-3B2E-EBBF-F85C7764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20685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8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0819-B887-F772-766F-4AE8FE6C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65593"/>
            <a:ext cx="3639837" cy="640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Thunder Client 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F8F39F-6F9C-6E40-E91D-CFD56862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2" y="1173452"/>
            <a:ext cx="9931376" cy="53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183712-2266-DA4E-5B64-A8F07C32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1333500"/>
            <a:ext cx="10003459" cy="536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A5400D-2D66-266B-C72D-16018F1C6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5" y="1352550"/>
            <a:ext cx="9927349" cy="53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617-B77E-630D-6445-886F6E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87" y="310859"/>
            <a:ext cx="1856338" cy="5559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Swagger</a:t>
            </a:r>
            <a:endParaRPr lang="es-MX" dirty="0"/>
          </a:p>
        </p:txBody>
      </p:sp>
      <p:pic>
        <p:nvPicPr>
          <p:cNvPr id="2050" name="Picture 2" descr="REST API Documentation Tool | Swagger UI">
            <a:extLst>
              <a:ext uri="{FF2B5EF4-FFF2-40B4-BE49-F238E27FC236}">
                <a16:creationId xmlns:a16="http://schemas.microsoft.com/office/drawing/2014/main" id="{0226CA80-61D5-88CD-9AE5-9A801AF4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DC2122-DC5F-4169-8A56-1A2E63D4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295400"/>
            <a:ext cx="9920824" cy="52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D8B-071D-4485-F629-3AC7D05C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720434"/>
            <a:ext cx="1951588" cy="5178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Redocly</a:t>
            </a:r>
            <a:endParaRPr lang="es-MX" dirty="0"/>
          </a:p>
        </p:txBody>
      </p:sp>
      <p:pic>
        <p:nvPicPr>
          <p:cNvPr id="3074" name="Picture 2" descr="Redocly · GitHub">
            <a:extLst>
              <a:ext uri="{FF2B5EF4-FFF2-40B4-BE49-F238E27FC236}">
                <a16:creationId xmlns:a16="http://schemas.microsoft.com/office/drawing/2014/main" id="{619F5E84-6EB7-B1DD-1892-6DA52CD5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1334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67A1E8-B720-6C9E-4129-FDD735E49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367329"/>
            <a:ext cx="10048875" cy="53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91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BlocksVTI</vt:lpstr>
      <vt:lpstr>Benemérita Universidad Autónoma de Puebla </vt:lpstr>
      <vt:lpstr>Thunder Client </vt:lpstr>
      <vt:lpstr>Presentación de PowerPoint</vt:lpstr>
      <vt:lpstr>Presentación de PowerPoint</vt:lpstr>
      <vt:lpstr>Swagger</vt:lpstr>
      <vt:lpstr>Redocly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Benemérita Universidad Autónoma de Puebla </dc:title>
  <dc:creator>Vicente Zavaleta Sanchez</dc:creator>
  <cp:lastModifiedBy>Vicente Zavaleta Sanchez</cp:lastModifiedBy>
  <cp:revision>4</cp:revision>
  <dcterms:created xsi:type="dcterms:W3CDTF">2023-08-21T21:25:05Z</dcterms:created>
  <dcterms:modified xsi:type="dcterms:W3CDTF">2023-08-24T01:05:08Z</dcterms:modified>
</cp:coreProperties>
</file>