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FE7A7-CB27-B904-9E32-FC2B1736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664511"/>
            <a:ext cx="3176721" cy="2297764"/>
          </a:xfrm>
        </p:spPr>
        <p:txBody>
          <a:bodyPr anchor="t">
            <a:normAutofit fontScale="90000"/>
          </a:bodyPr>
          <a:lstStyle/>
          <a:p>
            <a:r>
              <a:rPr lang="es-MX" dirty="0"/>
              <a:t>Benemérita Universidad Autónoma de Puebla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3114B-00A4-CB67-DEB7-8E6BDC4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27" y="2910651"/>
            <a:ext cx="3176721" cy="3442524"/>
          </a:xfrm>
        </p:spPr>
        <p:txBody>
          <a:bodyPr anchor="b">
            <a:normAutofit/>
          </a:bodyPr>
          <a:lstStyle/>
          <a:p>
            <a:r>
              <a:rPr lang="es-MX" dirty="0"/>
              <a:t>Modelos de Desarrollo Web</a:t>
            </a:r>
          </a:p>
          <a:p>
            <a:r>
              <a:rPr lang="es-MX" dirty="0"/>
              <a:t>NRC: 12051</a:t>
            </a:r>
          </a:p>
          <a:p>
            <a:r>
              <a:rPr lang="es-MX" dirty="0"/>
              <a:t>Documentación Actividad 1: API solo GET</a:t>
            </a:r>
          </a:p>
          <a:p>
            <a:r>
              <a:rPr lang="es-MX" dirty="0"/>
              <a:t>Prof. Alfredo García Suárez</a:t>
            </a:r>
          </a:p>
          <a:p>
            <a:r>
              <a:rPr lang="es-MX" dirty="0"/>
              <a:t>Alumno: Vicente Zavaleta Sanchez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3DE3128-6E71-3B2E-EBBF-F85C7764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4" r="20685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989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ocly · GitHub">
            <a:extLst>
              <a:ext uri="{FF2B5EF4-FFF2-40B4-BE49-F238E27FC236}">
                <a16:creationId xmlns:a16="http://schemas.microsoft.com/office/drawing/2014/main" id="{27BD08FC-5806-6211-D2D5-74910FE4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01334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F72218-1715-ACCD-21FC-F05CFA0A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133475"/>
            <a:ext cx="10452845" cy="55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0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90819-B887-F772-766F-4AE8FE6C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465593"/>
            <a:ext cx="3639837" cy="640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Thunder Client </a:t>
            </a: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E233F3-D616-CBAE-5B1E-26120880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1" y="1345659"/>
            <a:ext cx="9855042" cy="52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516C8B-3B1E-DA31-8096-90E5EFAA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8" y="1390262"/>
            <a:ext cx="9934878" cy="53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8D670D-6119-B14F-5593-C3BF0086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5" y="1408923"/>
            <a:ext cx="10004519" cy="53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8617-B77E-630D-6445-886F6E20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87" y="310859"/>
            <a:ext cx="1856338" cy="5559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Swagger</a:t>
            </a:r>
            <a:endParaRPr lang="es-MX" dirty="0"/>
          </a:p>
        </p:txBody>
      </p:sp>
      <p:pic>
        <p:nvPicPr>
          <p:cNvPr id="2050" name="Picture 2" descr="REST API Documentation Tool | Swagger UI">
            <a:extLst>
              <a:ext uri="{FF2B5EF4-FFF2-40B4-BE49-F238E27FC236}">
                <a16:creationId xmlns:a16="http://schemas.microsoft.com/office/drawing/2014/main" id="{0226CA80-61D5-88CD-9AE5-9A801AF4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158459"/>
            <a:ext cx="167163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D2EF445-2D38-D313-A48A-738E9A4E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397496"/>
            <a:ext cx="9382126" cy="498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T API Documentation Tool | Swagger UI">
            <a:extLst>
              <a:ext uri="{FF2B5EF4-FFF2-40B4-BE49-F238E27FC236}">
                <a16:creationId xmlns:a16="http://schemas.microsoft.com/office/drawing/2014/main" id="{A41919A8-2AB6-E83E-0839-0F762787F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158459"/>
            <a:ext cx="167163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2127B6B-5B1F-0E76-4E6F-C850E24EC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1257301"/>
            <a:ext cx="9950822" cy="52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3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1B7A54-979E-B3BD-5C62-57211A40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775"/>
            <a:ext cx="10112186" cy="5372099"/>
          </a:xfrm>
          <a:prstGeom prst="rect">
            <a:avLst/>
          </a:prstGeom>
        </p:spPr>
      </p:pic>
      <p:pic>
        <p:nvPicPr>
          <p:cNvPr id="4" name="Picture 2" descr="REST API Documentation Tool | Swagger UI">
            <a:extLst>
              <a:ext uri="{FF2B5EF4-FFF2-40B4-BE49-F238E27FC236}">
                <a16:creationId xmlns:a16="http://schemas.microsoft.com/office/drawing/2014/main" id="{B2AF22CD-BB31-A28F-F02E-304D14648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158459"/>
            <a:ext cx="167163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14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D8B-071D-4485-F629-3AC7D05C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720434"/>
            <a:ext cx="1951588" cy="5178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Redocly</a:t>
            </a:r>
            <a:endParaRPr lang="es-MX" dirty="0"/>
          </a:p>
        </p:txBody>
      </p:sp>
      <p:pic>
        <p:nvPicPr>
          <p:cNvPr id="3074" name="Picture 2" descr="Redocly · GitHub">
            <a:extLst>
              <a:ext uri="{FF2B5EF4-FFF2-40B4-BE49-F238E27FC236}">
                <a16:creationId xmlns:a16="http://schemas.microsoft.com/office/drawing/2014/main" id="{619F5E84-6EB7-B1DD-1892-6DA52CD5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01334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779D98-E5F0-D561-7E69-B97CA4D1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499294"/>
            <a:ext cx="9477375" cy="503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0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FFE4E3-0F62-B03E-B6CF-74452455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17427"/>
            <a:ext cx="10267950" cy="5454848"/>
          </a:xfrm>
          <a:prstGeom prst="rect">
            <a:avLst/>
          </a:prstGeom>
        </p:spPr>
      </p:pic>
      <p:pic>
        <p:nvPicPr>
          <p:cNvPr id="4" name="Picture 2" descr="Redocly · GitHub">
            <a:extLst>
              <a:ext uri="{FF2B5EF4-FFF2-40B4-BE49-F238E27FC236}">
                <a16:creationId xmlns:a16="http://schemas.microsoft.com/office/drawing/2014/main" id="{27BD08FC-5806-6211-D2D5-74910FE4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01334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9249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</Words>
  <Application>Microsoft Office PowerPoint</Application>
  <PresentationFormat>Panorámica</PresentationFormat>
  <Paragraphs>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BlocksVTI</vt:lpstr>
      <vt:lpstr>Benemérita Universidad Autónoma de Puebla </vt:lpstr>
      <vt:lpstr>Thunder Client </vt:lpstr>
      <vt:lpstr>Presentación de PowerPoint</vt:lpstr>
      <vt:lpstr>Presentación de PowerPoint</vt:lpstr>
      <vt:lpstr>Swagger</vt:lpstr>
      <vt:lpstr>Presentación de PowerPoint</vt:lpstr>
      <vt:lpstr>Presentación de PowerPoint</vt:lpstr>
      <vt:lpstr>Redocly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Benemérita Universidad Autónoma de Puebla </dc:title>
  <dc:creator>Vicente Zavaleta Sanchez</dc:creator>
  <cp:lastModifiedBy>Vicente Zavaleta Sanchez</cp:lastModifiedBy>
  <cp:revision>3</cp:revision>
  <dcterms:created xsi:type="dcterms:W3CDTF">2023-08-21T21:25:05Z</dcterms:created>
  <dcterms:modified xsi:type="dcterms:W3CDTF">2023-08-22T02:40:23Z</dcterms:modified>
</cp:coreProperties>
</file>