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7" r:id="rId5"/>
    <p:sldId id="266" r:id="rId6"/>
    <p:sldId id="258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0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5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5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4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1FE7A7-CB27-B904-9E32-FC2B17362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664511"/>
            <a:ext cx="3176721" cy="2297764"/>
          </a:xfrm>
        </p:spPr>
        <p:txBody>
          <a:bodyPr anchor="t">
            <a:normAutofit fontScale="90000"/>
          </a:bodyPr>
          <a:lstStyle/>
          <a:p>
            <a:r>
              <a:rPr lang="es-MX" dirty="0"/>
              <a:t>Benemérita Universidad Autónoma de Puebla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3114B-00A4-CB67-DEB7-8E6BDC45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527" y="2910651"/>
            <a:ext cx="3176721" cy="3442524"/>
          </a:xfrm>
        </p:spPr>
        <p:txBody>
          <a:bodyPr anchor="b">
            <a:normAutofit/>
          </a:bodyPr>
          <a:lstStyle/>
          <a:p>
            <a:r>
              <a:rPr lang="es-MX" dirty="0"/>
              <a:t>Modelos de Desarrollo Web</a:t>
            </a:r>
          </a:p>
          <a:p>
            <a:r>
              <a:rPr lang="es-MX" dirty="0"/>
              <a:t>NRC: 12051</a:t>
            </a:r>
          </a:p>
          <a:p>
            <a:r>
              <a:rPr lang="es-MX" dirty="0"/>
              <a:t>Tarea 3: Filtro </a:t>
            </a:r>
            <a:r>
              <a:rPr lang="es-MX" dirty="0" err="1"/>
              <a:t>Query</a:t>
            </a:r>
            <a:endParaRPr lang="es-MX" dirty="0"/>
          </a:p>
          <a:p>
            <a:r>
              <a:rPr lang="es-MX" dirty="0"/>
              <a:t>Prof. Alfredo García Suárez</a:t>
            </a:r>
          </a:p>
          <a:p>
            <a:r>
              <a:rPr lang="es-MX" dirty="0"/>
              <a:t>Alumno: Vicente Zavaleta Sanchez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C3DE3128-6E71-3B2E-EBBF-F85C77642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4" r="20685"/>
          <a:stretch/>
        </p:blipFill>
        <p:spPr>
          <a:xfrm>
            <a:off x="5224099" y="2"/>
            <a:ext cx="6967903" cy="6858005"/>
          </a:xfrm>
          <a:custGeom>
            <a:avLst/>
            <a:gdLst/>
            <a:ahLst/>
            <a:cxnLst/>
            <a:rect l="l" t="t" r="r" b="b"/>
            <a:pathLst>
              <a:path w="6967903" h="6858005">
                <a:moveTo>
                  <a:pt x="6967903" y="0"/>
                </a:moveTo>
                <a:lnTo>
                  <a:pt x="6967903" y="6858005"/>
                </a:lnTo>
                <a:lnTo>
                  <a:pt x="0" y="6858005"/>
                </a:lnTo>
                <a:cubicBezTo>
                  <a:pt x="0" y="3070435"/>
                  <a:pt x="3119637" y="0"/>
                  <a:pt x="69679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989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90819-B887-F772-766F-4AE8FE6C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465593"/>
            <a:ext cx="3639837" cy="640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Thunder Client </a:t>
            </a:r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32BFA4-F1D1-688E-0022-00269C34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91" y="1371600"/>
            <a:ext cx="9934881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0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0697D3-BC3A-BF37-0D2C-C00620D7B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3" y="1315617"/>
            <a:ext cx="9900061" cy="53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6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8397EA-B0E4-0E1D-3E5C-53E8E46CC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7" y="1354140"/>
            <a:ext cx="10083227" cy="54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0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ow to use Thunder Client for API testing? | Katarzyna Kmiotek">
            <a:extLst>
              <a:ext uri="{FF2B5EF4-FFF2-40B4-BE49-F238E27FC236}">
                <a16:creationId xmlns:a16="http://schemas.microsoft.com/office/drawing/2014/main" id="{56EFC690-1FFB-B8E6-FD28-EF26C36F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901" y="99880"/>
            <a:ext cx="1779262" cy="15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652375-5C54-DB65-C36D-81859AAF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7" y="1295274"/>
            <a:ext cx="10193063" cy="54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2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8617-B77E-630D-6445-886F6E20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87" y="310859"/>
            <a:ext cx="1856338" cy="55591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Swagger</a:t>
            </a:r>
            <a:endParaRPr lang="es-MX" dirty="0"/>
          </a:p>
        </p:txBody>
      </p:sp>
      <p:pic>
        <p:nvPicPr>
          <p:cNvPr id="2050" name="Picture 2" descr="REST API Documentation Tool | Swagger UI">
            <a:extLst>
              <a:ext uri="{FF2B5EF4-FFF2-40B4-BE49-F238E27FC236}">
                <a16:creationId xmlns:a16="http://schemas.microsoft.com/office/drawing/2014/main" id="{0226CA80-61D5-88CD-9AE5-9A801AF4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158459"/>
            <a:ext cx="1671638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A683D4F-6EF3-2FEE-20E2-DD6F7C90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679397"/>
            <a:ext cx="8958263" cy="48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3D8B-071D-4485-F629-3AC7D05C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720434"/>
            <a:ext cx="1951588" cy="517816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Redocly</a:t>
            </a:r>
            <a:endParaRPr lang="es-MX" dirty="0"/>
          </a:p>
        </p:txBody>
      </p:sp>
      <p:pic>
        <p:nvPicPr>
          <p:cNvPr id="3074" name="Picture 2" descr="Redocly · GitHub">
            <a:extLst>
              <a:ext uri="{FF2B5EF4-FFF2-40B4-BE49-F238E27FC236}">
                <a16:creationId xmlns:a16="http://schemas.microsoft.com/office/drawing/2014/main" id="{619F5E84-6EB7-B1DD-1892-6DA52CD5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301334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58CF380-D9A7-9F99-0246-9258FAAD2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04925"/>
            <a:ext cx="9970426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0915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32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BlocksVTI</vt:lpstr>
      <vt:lpstr>Benemérita Universidad Autónoma de Puebla </vt:lpstr>
      <vt:lpstr>Thunder Client </vt:lpstr>
      <vt:lpstr>Presentación de PowerPoint</vt:lpstr>
      <vt:lpstr>Presentación de PowerPoint</vt:lpstr>
      <vt:lpstr>Presentación de PowerPoint</vt:lpstr>
      <vt:lpstr>Swagger</vt:lpstr>
      <vt:lpstr>Redocly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Benemérita Universidad Autónoma de Puebla </dc:title>
  <dc:creator>Vicente Zavaleta Sanchez</dc:creator>
  <cp:lastModifiedBy>Vicente Zavaleta Sanchez</cp:lastModifiedBy>
  <cp:revision>5</cp:revision>
  <dcterms:created xsi:type="dcterms:W3CDTF">2023-08-21T21:25:05Z</dcterms:created>
  <dcterms:modified xsi:type="dcterms:W3CDTF">2023-08-29T03:16:05Z</dcterms:modified>
</cp:coreProperties>
</file>