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58" r:id="rId9"/>
    <p:sldId id="262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0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2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8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3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6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1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4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5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6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5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9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4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2194C-5C32-4FF0-898E-D9B65F71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1FE7A7-CB27-B904-9E32-FC2B17362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664511"/>
            <a:ext cx="3176721" cy="2297764"/>
          </a:xfrm>
        </p:spPr>
        <p:txBody>
          <a:bodyPr anchor="t">
            <a:normAutofit fontScale="90000"/>
          </a:bodyPr>
          <a:lstStyle/>
          <a:p>
            <a:r>
              <a:rPr lang="es-MX" dirty="0"/>
              <a:t>Benemérita Universidad Autónoma de Puebla</a:t>
            </a:r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63114B-00A4-CB67-DEB7-8E6BDC457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527" y="2910651"/>
            <a:ext cx="3176721" cy="3442524"/>
          </a:xfrm>
        </p:spPr>
        <p:txBody>
          <a:bodyPr anchor="b">
            <a:normAutofit/>
          </a:bodyPr>
          <a:lstStyle/>
          <a:p>
            <a:r>
              <a:rPr lang="es-MX" dirty="0"/>
              <a:t>Modelos de Desarrollo Web</a:t>
            </a:r>
          </a:p>
          <a:p>
            <a:r>
              <a:rPr lang="es-MX" dirty="0"/>
              <a:t>NRC: 12051</a:t>
            </a:r>
          </a:p>
          <a:p>
            <a:r>
              <a:rPr lang="es-MX" dirty="0"/>
              <a:t>Actividad Conexión Base de </a:t>
            </a:r>
            <a:r>
              <a:rPr lang="es-MX"/>
              <a:t>datos- API V2</a:t>
            </a:r>
            <a:endParaRPr lang="es-MX" dirty="0"/>
          </a:p>
          <a:p>
            <a:r>
              <a:rPr lang="es-MX" dirty="0"/>
              <a:t>Prof. Alfredo García Suárez</a:t>
            </a:r>
          </a:p>
          <a:p>
            <a:r>
              <a:rPr lang="es-MX" dirty="0"/>
              <a:t>Alumno: Vicente Zavaleta Sanchez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776ED6-F0C9-44DC-8CB5-8EC765E62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097" y="0"/>
            <a:ext cx="6967702" cy="6858000"/>
          </a:xfrm>
          <a:custGeom>
            <a:avLst/>
            <a:gdLst>
              <a:gd name="connsiteX0" fmla="*/ 0 w 6967702"/>
              <a:gd name="connsiteY0" fmla="*/ 0 h 6858000"/>
              <a:gd name="connsiteX1" fmla="*/ 6967702 w 6967702"/>
              <a:gd name="connsiteY1" fmla="*/ 0 h 6858000"/>
              <a:gd name="connsiteX2" fmla="*/ 6609336 w 6967702"/>
              <a:gd name="connsiteY2" fmla="*/ 8919 h 6858000"/>
              <a:gd name="connsiteX3" fmla="*/ 0 w 69677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7702" h="6858000">
                <a:moveTo>
                  <a:pt x="0" y="0"/>
                </a:moveTo>
                <a:lnTo>
                  <a:pt x="6967702" y="0"/>
                </a:lnTo>
                <a:lnTo>
                  <a:pt x="6609336" y="8919"/>
                </a:lnTo>
                <a:cubicBezTo>
                  <a:pt x="2927707" y="192598"/>
                  <a:pt x="0" y="3188792"/>
                  <a:pt x="0" y="68580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C3DE3128-6E71-3B2E-EBBF-F85C77642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64" r="20685"/>
          <a:stretch/>
        </p:blipFill>
        <p:spPr>
          <a:xfrm>
            <a:off x="5224099" y="2"/>
            <a:ext cx="6967903" cy="6858005"/>
          </a:xfrm>
          <a:custGeom>
            <a:avLst/>
            <a:gdLst/>
            <a:ahLst/>
            <a:cxnLst/>
            <a:rect l="l" t="t" r="r" b="b"/>
            <a:pathLst>
              <a:path w="6967903" h="6858005">
                <a:moveTo>
                  <a:pt x="6967903" y="0"/>
                </a:moveTo>
                <a:lnTo>
                  <a:pt x="6967903" y="6858005"/>
                </a:lnTo>
                <a:lnTo>
                  <a:pt x="0" y="6858005"/>
                </a:lnTo>
                <a:cubicBezTo>
                  <a:pt x="0" y="3070435"/>
                  <a:pt x="3119637" y="0"/>
                  <a:pt x="696790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989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050FD556-4C97-47C4-8C29-C04095E24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C90819-B887-F772-766F-4AE8FE6C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49" y="465593"/>
            <a:ext cx="3639837" cy="6401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Thunder Client </a:t>
            </a:r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C77ED65D-8324-4C4F-88A2-309BE7389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ow to use Thunder Client for API testing? | Katarzyna Kmiotek">
            <a:extLst>
              <a:ext uri="{FF2B5EF4-FFF2-40B4-BE49-F238E27FC236}">
                <a16:creationId xmlns:a16="http://schemas.microsoft.com/office/drawing/2014/main" id="{56EFC690-1FFB-B8E6-FD28-EF26C36F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02901" y="99880"/>
            <a:ext cx="1779262" cy="15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1D0450F3-2536-4082-A67D-8ADB80155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CE3A26-E3AF-64B7-0B47-C837477BA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80" y="1399908"/>
            <a:ext cx="9677922" cy="518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0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29A6FDD-EB3C-52C5-0B04-0BE605401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362950" cy="44820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E590031-B497-28AC-4ACE-FE258D568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75" y="2095218"/>
            <a:ext cx="8886824" cy="476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1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F5EDFBB-BF1E-51A5-D68E-31899ACC6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20225" cy="50486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26B2C5F-BC77-8239-8F12-88C2044A8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161580"/>
            <a:ext cx="8763000" cy="4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6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4D78AFA-7876-1ECB-07CE-727FC46B5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39250" cy="49516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1E8CB45-87EF-9DF0-33B3-DDEB1192A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0" y="1798766"/>
            <a:ext cx="9582150" cy="513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2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4C201B5-8C80-3247-21D4-1BC4365257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2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4E36050-40DF-56FE-9E64-9EFD9E4CB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r="362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9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18617-B77E-630D-6445-886F6E20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87" y="310859"/>
            <a:ext cx="1856338" cy="555916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Swagger</a:t>
            </a:r>
            <a:endParaRPr lang="es-MX" dirty="0"/>
          </a:p>
        </p:txBody>
      </p:sp>
      <p:pic>
        <p:nvPicPr>
          <p:cNvPr id="2050" name="Picture 2" descr="REST API Documentation Tool | Swagger UI">
            <a:extLst>
              <a:ext uri="{FF2B5EF4-FFF2-40B4-BE49-F238E27FC236}">
                <a16:creationId xmlns:a16="http://schemas.microsoft.com/office/drawing/2014/main" id="{0226CA80-61D5-88CD-9AE5-9A801AF44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158459"/>
            <a:ext cx="1671638" cy="167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E52EAC9-F49D-9E28-432A-00517521D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882" y="866775"/>
            <a:ext cx="7693674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4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23D8B-071D-4485-F629-3AC7D05C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3" y="720434"/>
            <a:ext cx="1951588" cy="517816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Redocly</a:t>
            </a:r>
            <a:endParaRPr lang="es-MX" dirty="0"/>
          </a:p>
        </p:txBody>
      </p:sp>
      <p:pic>
        <p:nvPicPr>
          <p:cNvPr id="3074" name="Picture 2" descr="Redocly · GitHub">
            <a:extLst>
              <a:ext uri="{FF2B5EF4-FFF2-40B4-BE49-F238E27FC236}">
                <a16:creationId xmlns:a16="http://schemas.microsoft.com/office/drawing/2014/main" id="{619F5E84-6EB7-B1DD-1892-6DA52CD53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301334"/>
            <a:ext cx="15811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1945794-95E3-032E-237F-9D7C2337E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93" y="1352550"/>
            <a:ext cx="9950822" cy="528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0915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34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Avenir Next LT Pro Light</vt:lpstr>
      <vt:lpstr>BlocksVTI</vt:lpstr>
      <vt:lpstr>Benemérita Universidad Autónoma de Puebla </vt:lpstr>
      <vt:lpstr>Thunder Client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Swagger</vt:lpstr>
      <vt:lpstr>Redocly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Benemérita Universidad Autónoma de Puebla </dc:title>
  <dc:creator>Vicente Zavaleta Sanchez</dc:creator>
  <cp:lastModifiedBy>Vicente Zavaleta Sanchez</cp:lastModifiedBy>
  <cp:revision>14</cp:revision>
  <dcterms:created xsi:type="dcterms:W3CDTF">2023-08-21T21:25:05Z</dcterms:created>
  <dcterms:modified xsi:type="dcterms:W3CDTF">2023-11-14T02:49:20Z</dcterms:modified>
</cp:coreProperties>
</file>