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58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Actividad 3: API con </a:t>
            </a:r>
            <a:r>
              <a:rPr lang="es-MX" dirty="0" err="1"/>
              <a:t>Get</a:t>
            </a:r>
            <a:r>
              <a:rPr lang="es-MX" dirty="0"/>
              <a:t> y Post</a:t>
            </a:r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FED5C7-4F5F-2502-1F83-71E46DA2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" y="1328276"/>
            <a:ext cx="10097627" cy="54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3564D8-3B12-C2AA-88A0-41157F1B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" y="1619250"/>
            <a:ext cx="9472793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297BE8-86C4-53D6-F196-E49435CE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5" y="1303404"/>
            <a:ext cx="10114355" cy="5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D87F17-46AA-4344-D2EC-4D3AF5EB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68"/>
          <a:stretch/>
        </p:blipFill>
        <p:spPr>
          <a:xfrm>
            <a:off x="1571625" y="-18140"/>
            <a:ext cx="3914775" cy="68942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B8A6EF-3E51-EB9A-5759-73A4685DF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95"/>
          <a:stretch/>
        </p:blipFill>
        <p:spPr>
          <a:xfrm>
            <a:off x="5829300" y="6017"/>
            <a:ext cx="3936008" cy="68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E32741-461F-E591-23C0-91F2FD05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1427583"/>
            <a:ext cx="9847831" cy="52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2DE759-D076-55BF-681C-B46029CB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" y="1408921"/>
            <a:ext cx="9708552" cy="5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Swagger</vt:lpstr>
      <vt:lpstr>Redocly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8</cp:revision>
  <dcterms:created xsi:type="dcterms:W3CDTF">2023-08-21T21:25:05Z</dcterms:created>
  <dcterms:modified xsi:type="dcterms:W3CDTF">2023-09-08T03:24:48Z</dcterms:modified>
</cp:coreProperties>
</file>