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7" r:id="rId5"/>
    <p:sldId id="268" r:id="rId6"/>
    <p:sldId id="25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FE7A7-CB27-B904-9E32-FC2B1736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664511"/>
            <a:ext cx="3176721" cy="2297764"/>
          </a:xfrm>
        </p:spPr>
        <p:txBody>
          <a:bodyPr anchor="t">
            <a:normAutofit fontScale="90000"/>
          </a:bodyPr>
          <a:lstStyle/>
          <a:p>
            <a:r>
              <a:rPr lang="es-MX" dirty="0"/>
              <a:t>Benemérita Universidad Autónoma de Puebla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3114B-00A4-CB67-DEB7-8E6BDC4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27" y="2910651"/>
            <a:ext cx="3176721" cy="3442524"/>
          </a:xfrm>
        </p:spPr>
        <p:txBody>
          <a:bodyPr anchor="b">
            <a:normAutofit/>
          </a:bodyPr>
          <a:lstStyle/>
          <a:p>
            <a:r>
              <a:rPr lang="es-MX" dirty="0"/>
              <a:t>Modelos de Desarrollo Web</a:t>
            </a:r>
          </a:p>
          <a:p>
            <a:r>
              <a:rPr lang="es-MX" dirty="0"/>
              <a:t>NRC: 12051</a:t>
            </a:r>
          </a:p>
          <a:p>
            <a:r>
              <a:rPr lang="es-MX"/>
              <a:t>Actividad CRUD</a:t>
            </a:r>
          </a:p>
          <a:p>
            <a:r>
              <a:rPr lang="es-MX"/>
              <a:t>Prof</a:t>
            </a:r>
            <a:r>
              <a:rPr lang="es-MX" dirty="0"/>
              <a:t>. Alfredo García Suárez</a:t>
            </a:r>
          </a:p>
          <a:p>
            <a:r>
              <a:rPr lang="es-MX" dirty="0"/>
              <a:t>Alumno: Vicente Zavaleta Sanchez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DE3128-6E71-3B2E-EBBF-F85C7764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4" r="20685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98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90819-B887-F772-766F-4AE8FE6C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465593"/>
            <a:ext cx="3639837" cy="640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Thunder Client </a:t>
            </a: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066E9-3E7A-29E9-A8EE-2EC9D5FC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3" y="1571359"/>
            <a:ext cx="8994747" cy="48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BA361F-8BA0-8C9F-C27E-6CA84557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6" y="1619250"/>
            <a:ext cx="9153331" cy="49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17F5ED-F411-4559-F272-9207978F8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4" y="1343608"/>
            <a:ext cx="9911370" cy="53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89E249-102E-5285-ED23-A48440DD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718456"/>
            <a:ext cx="10840195" cy="58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8617-B77E-630D-6445-886F6E20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87" y="310859"/>
            <a:ext cx="1856338" cy="5559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Swagger</a:t>
            </a:r>
            <a:endParaRPr lang="es-MX" dirty="0"/>
          </a:p>
        </p:txBody>
      </p:sp>
      <p:pic>
        <p:nvPicPr>
          <p:cNvPr id="2050" name="Picture 2" descr="REST API Documentation Tool | Swagger UI">
            <a:extLst>
              <a:ext uri="{FF2B5EF4-FFF2-40B4-BE49-F238E27FC236}">
                <a16:creationId xmlns:a16="http://schemas.microsoft.com/office/drawing/2014/main" id="{0226CA80-61D5-88CD-9AE5-9A801AF4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158459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C875543-EBE1-80B8-5776-6EA41E31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334391"/>
            <a:ext cx="10010775" cy="53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98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28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BlocksVTI</vt:lpstr>
      <vt:lpstr>Benemérita Universidad Autónoma de Puebla </vt:lpstr>
      <vt:lpstr>Thunder Client </vt:lpstr>
      <vt:lpstr>Presentación de PowerPoint</vt:lpstr>
      <vt:lpstr>Presentación de PowerPoint</vt:lpstr>
      <vt:lpstr>Presentación de PowerPoint</vt:lpstr>
      <vt:lpstr>Swagger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Benemérita Universidad Autónoma de Puebla</dc:title>
  <dc:creator>Vicente Zavaleta Sanchez</dc:creator>
  <cp:lastModifiedBy>Vicente Zavaleta Sanchez</cp:lastModifiedBy>
  <cp:revision>10</cp:revision>
  <dcterms:created xsi:type="dcterms:W3CDTF">2023-08-21T21:25:05Z</dcterms:created>
  <dcterms:modified xsi:type="dcterms:W3CDTF">2023-09-13T19:59:01Z</dcterms:modified>
</cp:coreProperties>
</file>