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58" r:id="rId9"/>
    <p:sldId id="262" r:id="rId10"/>
    <p:sldId id="268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FE7A7-CB27-B904-9E32-FC2B1736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664511"/>
            <a:ext cx="3176721" cy="2297764"/>
          </a:xfrm>
        </p:spPr>
        <p:txBody>
          <a:bodyPr anchor="t">
            <a:normAutofit fontScale="90000"/>
          </a:bodyPr>
          <a:lstStyle/>
          <a:p>
            <a:r>
              <a:rPr lang="es-MX" dirty="0"/>
              <a:t>Benemérita Universidad Autónoma de Puebla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3114B-00A4-CB67-DEB7-8E6BDC4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7" y="2910651"/>
            <a:ext cx="3176721" cy="3442524"/>
          </a:xfrm>
        </p:spPr>
        <p:txBody>
          <a:bodyPr anchor="b">
            <a:normAutofit/>
          </a:bodyPr>
          <a:lstStyle/>
          <a:p>
            <a:r>
              <a:rPr lang="es-MX" dirty="0"/>
              <a:t>Modelos de Desarrollo Web</a:t>
            </a:r>
          </a:p>
          <a:p>
            <a:r>
              <a:rPr lang="es-MX" dirty="0"/>
              <a:t>NRC: 12051</a:t>
            </a:r>
          </a:p>
          <a:p>
            <a:r>
              <a:rPr lang="es-MX" dirty="0"/>
              <a:t>Tarea 4: </a:t>
            </a:r>
            <a:r>
              <a:rPr lang="es-MX" dirty="0" err="1"/>
              <a:t>Routers</a:t>
            </a:r>
            <a:endParaRPr lang="es-MX" dirty="0"/>
          </a:p>
          <a:p>
            <a:r>
              <a:rPr lang="es-MX" dirty="0"/>
              <a:t>Prof. Alfredo García Suárez</a:t>
            </a:r>
          </a:p>
          <a:p>
            <a:r>
              <a:rPr lang="es-MX" dirty="0"/>
              <a:t>Alumno: Vicente Zavaleta Sanchez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DE3128-6E71-3B2E-EBBF-F85C7764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r="20685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989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233C58-7E47-36D0-A2E1-5C621B84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8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90819-B887-F772-766F-4AE8FE6C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465593"/>
            <a:ext cx="3639837" cy="640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Thunder Client </a:t>
            </a: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45AD62-B6D6-A51D-4721-C11609E3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6" y="1336823"/>
            <a:ext cx="9999768" cy="535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89D72F-8D57-679B-E814-D001B2702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6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32C657-0402-C41B-0423-C889BC8C3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5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5D249C-EB67-B445-DD22-849660F5C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6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B9AA92-DC9A-053C-C30C-DAAE2C43C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6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55EEAA-7FAE-11BF-5CA5-C0E92610D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5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617-B77E-630D-6445-886F6E20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87" y="310859"/>
            <a:ext cx="1856338" cy="5559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Swagger</a:t>
            </a:r>
            <a:endParaRPr lang="es-MX" dirty="0"/>
          </a:p>
        </p:txBody>
      </p:sp>
      <p:pic>
        <p:nvPicPr>
          <p:cNvPr id="2050" name="Picture 2" descr="REST API Documentation Tool | Swagger UI">
            <a:extLst>
              <a:ext uri="{FF2B5EF4-FFF2-40B4-BE49-F238E27FC236}">
                <a16:creationId xmlns:a16="http://schemas.microsoft.com/office/drawing/2014/main" id="{0226CA80-61D5-88CD-9AE5-9A801AF4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557C37-61C5-4A44-5266-F56201C07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51"/>
          <a:stretch/>
        </p:blipFill>
        <p:spPr>
          <a:xfrm>
            <a:off x="223837" y="994278"/>
            <a:ext cx="3240000" cy="57220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B67C4C7-82AB-1BE2-1074-86A9F6A9F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07" b="33024"/>
          <a:stretch/>
        </p:blipFill>
        <p:spPr>
          <a:xfrm>
            <a:off x="3622846" y="923429"/>
            <a:ext cx="3240000" cy="58637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C8585F5-19AD-4816-2D73-47E90455E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27"/>
          <a:stretch/>
        </p:blipFill>
        <p:spPr>
          <a:xfrm>
            <a:off x="6897516" y="994278"/>
            <a:ext cx="3240000" cy="57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D8B-071D-4485-F629-3AC7D05C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720434"/>
            <a:ext cx="1951588" cy="5178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Redocly</a:t>
            </a:r>
            <a:endParaRPr lang="es-MX" dirty="0"/>
          </a:p>
        </p:txBody>
      </p:sp>
      <p:pic>
        <p:nvPicPr>
          <p:cNvPr id="3074" name="Picture 2" descr="Redocly · GitHub">
            <a:extLst>
              <a:ext uri="{FF2B5EF4-FFF2-40B4-BE49-F238E27FC236}">
                <a16:creationId xmlns:a16="http://schemas.microsoft.com/office/drawing/2014/main" id="{619F5E84-6EB7-B1DD-1892-6DA52CD5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01334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92ADEA-4AD5-E5A8-0A32-E0737FFD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419224"/>
            <a:ext cx="9556376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915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31</Words>
  <Application>Microsoft Office PowerPoint</Application>
  <PresentationFormat>Panorámica</PresentationFormat>
  <Paragraphs>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BlocksVTI</vt:lpstr>
      <vt:lpstr>Benemérita Universidad Autónoma de Puebla </vt:lpstr>
      <vt:lpstr>Thunder Client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Swagger</vt:lpstr>
      <vt:lpstr>Redocly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Benemérita Universidad Autónoma de Puebla </dc:title>
  <dc:creator>Vicente Zavaleta Sanchez</dc:creator>
  <cp:lastModifiedBy>Vicente Zavaleta Sanchez</cp:lastModifiedBy>
  <cp:revision>7</cp:revision>
  <dcterms:created xsi:type="dcterms:W3CDTF">2023-08-21T21:25:05Z</dcterms:created>
  <dcterms:modified xsi:type="dcterms:W3CDTF">2023-09-24T19:28:08Z</dcterms:modified>
</cp:coreProperties>
</file>