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0" r:id="rId8"/>
    <p:sldId id="261" r:id="rId9"/>
    <p:sldId id="262" r:id="rId10"/>
    <p:sldId id="265" r:id="rId11"/>
    <p:sldId id="266" r:id="rId12"/>
    <p:sldId id="263" r:id="rId13"/>
    <p:sldId id="270" r:id="rId14"/>
    <p:sldId id="264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12" y="4452630"/>
            <a:ext cx="8820150" cy="1685925"/>
          </a:xfrm>
          <a:prstGeom prst="rect">
            <a:avLst/>
          </a:prstGeom>
        </p:spPr>
      </p:pic>
      <p:pic>
        <p:nvPicPr>
          <p:cNvPr id="2050" name="Picture 2" descr="http://www.ilfondodelweb.it/old-files/2012%2F5%2Fcome-rinnovare-dominio-scadu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60157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350585" y="1335506"/>
            <a:ext cx="756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vicariatoarcella.org</a:t>
            </a:r>
            <a:endParaRPr lang="it-IT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Dettaglio campi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895216" y="1396439"/>
            <a:ext cx="586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valorizzato «Gruppo» la news sarà visibile nella maschera del corrispondente gruppo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6" y="1990072"/>
            <a:ext cx="2800350" cy="68580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4895216" y="2352707"/>
            <a:ext cx="586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valorizzata «Parrocchia» la news sarà visibile nella maschera della corrispondente parrocchia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05" y="4199975"/>
            <a:ext cx="4991084" cy="47085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094866" y="4871855"/>
            <a:ext cx="928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Può diventare utile nel caso in cui si desideri specificare un posto specifico in cui si svolge un incontro: Es. aula 4.</a:t>
            </a:r>
          </a:p>
        </p:txBody>
      </p:sp>
    </p:spTree>
    <p:extLst>
      <p:ext uri="{BB962C8B-B14F-4D97-AF65-F5344CB8AC3E}">
        <p14:creationId xmlns:p14="http://schemas.microsoft.com/office/powerpoint/2010/main" val="13233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Dettaglio campi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613862" y="1877141"/>
            <a:ext cx="671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cliccato, questo campo permetterà la pubblicazione della news nella pagina principale del sito, altrimenti sarà visibile solamente all’interno dell’ambito o della parrocchia specificati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55" y="2200307"/>
            <a:ext cx="2105025" cy="3048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55" y="4202656"/>
            <a:ext cx="4181475" cy="32385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613862" y="4756974"/>
            <a:ext cx="671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ogni news </a:t>
            </a:r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allegare uno o più </a:t>
            </a:r>
            <a:r>
              <a:rPr lang="it-IT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questi sono di tipo immagine saranno visualizzati all’interno della news, altrimenti sarà visibile il solo collegamento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Maschera parrocchia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826111" y="1274144"/>
            <a:ext cx="978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Ricalca la struttura della prima pagina.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Le informazioni contenute si riferiscono unicamente alla parrocchia selezionata.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11" y="2932239"/>
            <a:ext cx="10327175" cy="34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Maschera unità pastorale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826111" y="1274144"/>
            <a:ext cx="9788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Ricalca la struttura della prima pagina.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Le informazioni contenute si riferiscono unicamente alle parrocchie che compongono l’unità pastorale.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I gruppi sono quelli definiti per l’unità pastorale (non quelli delle singole parrocchie). 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11" y="3213136"/>
            <a:ext cx="10371946" cy="35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Maschera gruppo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826111" y="1010475"/>
            <a:ext cx="978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La parte superiore contiene un testo modificabile dai responsabili del gruppo che può ad esempio contenere una presentazione del gruppo o informazioni generali.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La parte sottostante contiene le news del gruppo.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I responsabili sono indicati esplicitamente e possono essere contattati via e-mail.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11" y="3589602"/>
            <a:ext cx="10293297" cy="29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1569660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Collegamento diretto </a:t>
            </a:r>
          </a:p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ad un sito esistente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41890" y="2221208"/>
            <a:ext cx="978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Se una </a:t>
            </a:r>
            <a:r>
              <a:rPr lang="it-IT" sz="2400" u="sng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parrocchia o un gruppo </a:t>
            </a: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dispongono già di un sito 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questo potrà essere indicato immediatamente sotto il titolo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90" y="3971253"/>
            <a:ext cx="9601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Contenitori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826111" y="964572"/>
            <a:ext cx="978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E’ possibile catalogare le news secondo determinate categorie.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Nell’esempio indicato le news indicate appartengono al contenitore «Conferenze Prof. Roberto Zonta»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06" y="2401589"/>
            <a:ext cx="7324092" cy="43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Calendario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89" y="3729317"/>
            <a:ext cx="10295611" cy="232185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826110" y="1416393"/>
            <a:ext cx="9788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In prima pagina permette di vedere tutti i prossimi appuntamenti vicariali. Se selezionata una parrocchia o gruppo permette di vedere i corrispondenti futuri appuntamenti.</a:t>
            </a:r>
          </a:p>
          <a:p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8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Orari messe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50" y="2702271"/>
            <a:ext cx="8724452" cy="415572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26110" y="1416393"/>
            <a:ext cx="978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Ogni utente registrato può aggiornare gli orari. Gli aggiornamenti riporteranno il nome e il giorno in cui gli orari sono stati aggiornati.</a:t>
            </a:r>
          </a:p>
          <a:p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1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lpuntodilello.files.wordpress.com/2014/07/domande_ilpuntodilello.jpg?w=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09" y="672353"/>
            <a:ext cx="3076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569772" y="747743"/>
            <a:ext cx="6371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E ORA COSA </a:t>
            </a:r>
          </a:p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DEVO FARE?</a:t>
            </a:r>
          </a:p>
          <a:p>
            <a:endParaRPr lang="it-IT" sz="36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02709" y="4030502"/>
            <a:ext cx="9788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Identificare i responsabili dei gruppi (parrocchiali, vicariali, e di unità pastorali) per la pubblicazione di informazioni sul sito.</a:t>
            </a:r>
          </a:p>
          <a:p>
            <a:pPr marL="342900" indent="-342900">
              <a:buFontTx/>
              <a:buChar char="-"/>
            </a:pP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Ogni impressione sul sito è ben </a:t>
            </a:r>
            <a:r>
              <a:rPr lang="it-IT" sz="240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accetta: per </a:t>
            </a: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qualsiasi informazione scrivere a </a:t>
            </a:r>
            <a:r>
              <a:rPr lang="it-IT" sz="2400" b="1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vicariatoarcella@gmail.com</a:t>
            </a:r>
            <a:endParaRPr lang="it-IT" sz="2400" b="1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/>
          <p:cNvSpPr/>
          <p:nvPr/>
        </p:nvSpPr>
        <p:spPr>
          <a:xfrm>
            <a:off x="4827669" y="2256602"/>
            <a:ext cx="1560016" cy="144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843319" y="3812647"/>
            <a:ext cx="2845764" cy="27287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7024321" y="1966801"/>
            <a:ext cx="5023084" cy="4891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3059055" y="2316848"/>
            <a:ext cx="18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Parrocchia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735382" y="1958447"/>
            <a:ext cx="159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Vicariato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1950944" y="3237828"/>
            <a:ext cx="211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Unità Pastorale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832835" y="-30791"/>
            <a:ext cx="10453509" cy="1938992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E’ una ‘bacheca’ per condividere le informazioni relative a:</a:t>
            </a:r>
          </a:p>
          <a:p>
            <a:endParaRPr lang="it-IT" sz="2400" dirty="0" smtClean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     Vicariato, 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    Unità pastorali</a:t>
            </a:r>
          </a:p>
          <a:p>
            <a:pPr marL="342900" indent="-342900">
              <a:buFontTx/>
              <a:buChar char="-"/>
            </a:pPr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     Parrocchie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://www.voipfactory.net/vicariatoarcella/sites/default/files/Altichiero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26" y="2052738"/>
            <a:ext cx="647495" cy="7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oipfactory.net/vicariatoarcella/sites/default/files/Arcell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73" y="2873424"/>
            <a:ext cx="785869" cy="110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voipfactory.net/vicariatoarcella/sites/default/files/BuonPastore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0" y="2873424"/>
            <a:ext cx="730875" cy="9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voipfactory.net/vicariatoarcella/sites/default/files/Pontevigodarzere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091" y="2706957"/>
            <a:ext cx="715816" cy="9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voipfactory.net/vicariatoarcella/sites/default/files/SacroCuor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29" y="4145890"/>
            <a:ext cx="790084" cy="94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voipfactory.net/vicariatoarcella/sites/default/files/SanBellino_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27" y="4069695"/>
            <a:ext cx="1001507" cy="11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voipfactory.net/vicariatoarcella/sites/default/files/SanCarlo_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63" y="4085646"/>
            <a:ext cx="741117" cy="10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voipfactory.net/vicariatoarcella/sites/default/files/SanFilippoNeri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850" y="4078931"/>
            <a:ext cx="967896" cy="9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voipfactory.net/vicariatoarcella/sites/default/files/SanGregorio_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77" y="5366998"/>
            <a:ext cx="770300" cy="7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voipfactory.net/vicariatoarcella/sites/default/files/SanLorenzo1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965" y="5802224"/>
            <a:ext cx="835795" cy="83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voipfactory.net/vicariatoarcella/sites/default/files/SantissimaTrinita_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80" y="5247934"/>
            <a:ext cx="738402" cy="9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http://www.voipfactory.net/vicariatoarcella/sites/default/files/SanBellino_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55" y="3932426"/>
            <a:ext cx="857835" cy="101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http://www.voipfactory.net/vicariatoarcella/sites/default/files/SanFilippoNeri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11" y="5057329"/>
            <a:ext cx="898224" cy="9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2" descr="http://www.voipfactory.net/vicariatoarcella/sites/default/files/SantissimaTrinita_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74" y="5172963"/>
            <a:ext cx="759687" cy="99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http://www.voipfactory.net/vicariatoarcella/sites/default/files/SanLorenzo1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52" y="2616626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4300275" y="3889894"/>
            <a:ext cx="2845764" cy="27287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4408115" y="2735412"/>
            <a:ext cx="18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Parrocchia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120477" y="2059195"/>
            <a:ext cx="159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Vicariato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773814" y="3927828"/>
            <a:ext cx="211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Unità pastorale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://www.betraining.it/blog/wp-content/uploads/2012/07/grup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48" y="4437912"/>
            <a:ext cx="2141308" cy="1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e 6"/>
          <p:cNvSpPr/>
          <p:nvPr/>
        </p:nvSpPr>
        <p:spPr>
          <a:xfrm>
            <a:off x="7763072" y="2612571"/>
            <a:ext cx="4306945" cy="4245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6253877" y="2397039"/>
            <a:ext cx="1560016" cy="144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2" descr="http://www.betraining.it/blog/wp-content/uploads/2012/07/grup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2" y="2674215"/>
            <a:ext cx="1095498" cy="8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betraining.it/blog/wp-content/uploads/2012/07/grup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03" y="3716446"/>
            <a:ext cx="3072881" cy="23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879493" y="294682"/>
            <a:ext cx="8893234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I gruppi della parrocchia, dell’unità pastorale e del vicariato, 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sono i responsabili nella redazione delle informazioni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http://www.oprs.it/wp-content/uploads/2015/05/ne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64" y="1050111"/>
            <a:ext cx="4458930" cy="123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arrocchiaghiffa.org/onewebstatic/6a15a2800b-h_Catechismo-SanGiovanniFor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6" y="1744691"/>
            <a:ext cx="4333699" cy="13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uomodithiene.it/home/images/caritas20parr_le2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536" y="2112148"/>
            <a:ext cx="3014579" cy="11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psette.it/wp-content/uploads/2014/06/liturgi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79" y="4667826"/>
            <a:ext cx="1888378" cy="21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clatina.it/www/images/ac%20diocesana-adulti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800" y="5253267"/>
            <a:ext cx="2946649" cy="16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avona.info/images/webmas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68" y="93397"/>
            <a:ext cx="1554891" cy="15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595595" y="-271428"/>
            <a:ext cx="1979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b="1" dirty="0" smtClean="0">
                <a:solidFill>
                  <a:srgbClr val="FF0000"/>
                </a:solidFill>
              </a:rPr>
              <a:t>X</a:t>
            </a:r>
            <a:endParaRPr lang="it-IT" sz="20000" b="1" dirty="0">
              <a:solidFill>
                <a:srgbClr val="FF0000"/>
              </a:solidFill>
            </a:endParaRPr>
          </a:p>
        </p:txBody>
      </p:sp>
      <p:sp>
        <p:nvSpPr>
          <p:cNvPr id="5" name="Freccia curva 4"/>
          <p:cNvSpPr/>
          <p:nvPr/>
        </p:nvSpPr>
        <p:spPr>
          <a:xfrm flipV="1">
            <a:off x="2179832" y="3151446"/>
            <a:ext cx="1640174" cy="1110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curva 10"/>
          <p:cNvSpPr/>
          <p:nvPr/>
        </p:nvSpPr>
        <p:spPr>
          <a:xfrm flipH="1" flipV="1">
            <a:off x="9362800" y="3262713"/>
            <a:ext cx="2218053" cy="10532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urva 11"/>
          <p:cNvSpPr/>
          <p:nvPr/>
        </p:nvSpPr>
        <p:spPr>
          <a:xfrm rot="16200000" flipV="1">
            <a:off x="3317422" y="5785749"/>
            <a:ext cx="795986" cy="1348516"/>
          </a:xfrm>
          <a:prstGeom prst="bentArrow">
            <a:avLst>
              <a:gd name="adj1" fmla="val 25000"/>
              <a:gd name="adj2" fmla="val 2733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urva 12"/>
          <p:cNvSpPr/>
          <p:nvPr/>
        </p:nvSpPr>
        <p:spPr>
          <a:xfrm rot="16200000">
            <a:off x="8413017" y="5807134"/>
            <a:ext cx="795986" cy="1331263"/>
          </a:xfrm>
          <a:prstGeom prst="bentArrow">
            <a:avLst>
              <a:gd name="adj1" fmla="val 25000"/>
              <a:gd name="adj2" fmla="val 2733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823355" y="454900"/>
            <a:ext cx="5155760" cy="1200329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Non è un una singola persona che 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aggiorna il sito, ma più responsabili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di più gruppi!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 descr="http://www.parrocchiasantarita.org/wp-content/uploads/2014/10/giovani_63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38" y="2052932"/>
            <a:ext cx="2477210" cy="137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3283" y="3425139"/>
            <a:ext cx="4577390" cy="26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live-woman.com/wp-content/uploads/2015/05/Blog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07" y="1442975"/>
            <a:ext cx="3652633" cy="365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846246" y="611978"/>
            <a:ext cx="9788291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All’interno dell’area relativa ai gruppi possono essere definiti</a:t>
            </a:r>
          </a:p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BLOG di singoli redattori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0" y="2253783"/>
            <a:ext cx="4012435" cy="21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2065466" y="732294"/>
            <a:ext cx="9434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Tutte le informazioni sono a portata di mano, non è necessario effettuare scroll con il mouse</a:t>
            </a:r>
          </a:p>
          <a:p>
            <a:r>
              <a:rPr lang="it-IT" dirty="0" smtClean="0"/>
              <a:t>-   Le immagini di tutte le parrocchie del vicariato si alternano con effetto dissolvenza 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Parrocchie e gruppi sono immediatamente visibili (non è necessario cliccare menù) 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I bollettini parrocchiali sono evidenziati al centro della pagina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Nel riquadro «Prossimamente» è presente un rotatore per evidenziare i prossimi eventi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Nel riquadro «Primo Piano» sono presenti gli eventi di particolare importanza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Per ogni news è immediatamente visibile il numero degli accessi e l’autore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888550" y="94935"/>
            <a:ext cx="9788291" cy="461665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Com’è strutturata la prima pagina</a:t>
            </a:r>
            <a:endParaRPr lang="it-IT" sz="24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66" y="2907385"/>
            <a:ext cx="10126533" cy="39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onex.it/web/upload/useruploads/images/authent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83" y="618827"/>
            <a:ext cx="3401541" cy="34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836159" y="618827"/>
            <a:ext cx="4534496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Autenticazione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9566" y="4379137"/>
            <a:ext cx="9847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essere autenticati al sito è necessario inviare una </a:t>
            </a:r>
          </a:p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di richiesta all’amministratore.</a:t>
            </a:r>
          </a:p>
          <a:p>
            <a:r>
              <a:rPr lang="it-IT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 è prevista una autenticazione automatica per evitare accessi da parte di malintenzionati o di robot.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836159" y="618827"/>
            <a:ext cx="8583982" cy="830997"/>
          </a:xfrm>
          <a:prstGeom prst="rect">
            <a:avLst/>
          </a:prstGeom>
          <a:pattFill prst="pct3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Maschera per inserire news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59" y="2692958"/>
            <a:ext cx="10256528" cy="416504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836159" y="1748225"/>
            <a:ext cx="1004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E’ semplice da valorizzare, solamente due informazioni sono obbligatorie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30" y="1013679"/>
            <a:ext cx="5114925" cy="187642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826111" y="82199"/>
            <a:ext cx="8583982" cy="830997"/>
          </a:xfrm>
          <a:prstGeom prst="rect">
            <a:avLst/>
          </a:prstGeom>
          <a:pattFill prst="pct2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mic Sans MS" panose="030F07020303020602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Dettaglio campi</a:t>
            </a:r>
            <a:endParaRPr lang="it-IT" sz="4800" dirty="0">
              <a:latin typeface="Comic Sans MS" panose="030F07020303020602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36740" y="1265086"/>
            <a:ext cx="414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«Titolo» </a:t>
            </a:r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«Corpo» </a:t>
            </a:r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sono obbligatori Il corpo può essere formattato con gli strumenti a disposizione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27" y="3584540"/>
            <a:ext cx="2552700" cy="1638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5010765" y="3670819"/>
            <a:ext cx="592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la data è compilata verrà attivato automaticamente lo scorrimento nel riquadro «Prossimamente» e la funzione «Calendario»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65" y="4808953"/>
            <a:ext cx="4219575" cy="120967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928" y="4808953"/>
            <a:ext cx="2543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806</TotalTime>
  <Words>628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Comic Sans MS</vt:lpstr>
      <vt:lpstr>Courier New</vt:lpstr>
      <vt:lpstr>Verdana</vt:lpstr>
      <vt:lpstr>Wingdings 3</vt:lpstr>
      <vt:lpstr>Filo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Vicariati</dc:title>
  <dc:creator>Alberto</dc:creator>
  <cp:lastModifiedBy>Alberto</cp:lastModifiedBy>
  <cp:revision>85</cp:revision>
  <dcterms:created xsi:type="dcterms:W3CDTF">2015-03-18T21:28:21Z</dcterms:created>
  <dcterms:modified xsi:type="dcterms:W3CDTF">2015-10-01T21:04:29Z</dcterms:modified>
</cp:coreProperties>
</file>