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66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1C4B4-55E7-4B26-965A-5EB0A24309D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1DE0-A585-4878-84A7-37FD949E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6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81DE0-A585-4878-84A7-37FD949E01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F5E-F235-683C-29A5-3465C28D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89E6-A804-BF11-AB91-C8B41910C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78A2-4453-B653-9F8A-0BCBD47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9FD5-BDDE-1A7B-1375-3CE9657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83BB-3704-674D-387A-119772C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25EF-11C3-EB34-E12B-ADD8080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5921-BFE1-9EE1-B7E0-745B49F2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343B-A17B-2064-15C0-423C1DA8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4D73-8733-07A4-3FD7-B401A1C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8DCD-D260-1D54-2972-999E1089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668D9-8864-5FD4-0F40-0997441F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43354-7AC4-1A0D-FCB5-F3DFE42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4AE-12A8-29D7-5BF4-D0CAB0F4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BD4C-A3C0-5D08-7ADD-D64AA68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6301-49E2-1616-922F-84A1DAC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ABF-CFB2-9CDA-6DB9-2A6B6538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FF88-B058-FDE4-8DF6-304D49E6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BADF-ACAA-1678-ACC3-CBBE083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EF3B-3561-7242-01F2-578B07C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EDAB-B61D-563A-DB3E-E296AEB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FFF-0562-593D-AF73-6CED2FDA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9A05-B113-A4B5-70CD-D8E1A753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675A-DA79-B662-921B-CE4D964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4530-E0C9-D7C3-C189-3B84E363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E43E-85BC-5126-5DF5-040ACDCB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638-FA64-E48A-6506-7828601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0D8D-B30A-9AC8-0A90-D61CE36F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C003-B958-A481-F38E-415C2D0E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1000-90E5-B1CD-29EB-E6E20D10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9BA8-3C4D-3056-5D08-BBB61907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67CD-AC91-094B-AA7D-3970E23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827-7640-4C78-77A5-D34A4B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B626-6683-966F-5BBB-872DC9CF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D942-907E-C91A-91CC-A1FED430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DE148-7278-E376-870A-6BF8959E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4D0E3-AF14-3CC7-B61C-844C3396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5A311-D6F7-C2C1-0AD0-E08141A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848D1-7C1A-DA46-6AB4-2FA522A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68085-58E1-3B5D-70E1-D423421D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135D-E9DF-2B8E-CE06-ADBF41F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49142-F17C-6069-4CED-358BE04A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0EC9-2C1F-764F-26FD-3497C0A9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75BC-3656-4F50-D731-2AB0FEFE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85FE7-F75C-A916-7A9A-76AC0F6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9AD4E-2D18-B39F-7B2F-1599290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B130-12A0-81A6-3A02-CF7E56DB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710-A235-3BF1-5ABC-F263183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E199-571D-B073-657A-C48554C0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5D41-09C3-A409-42E4-D7CF01AB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A300-E20C-5ADF-D74F-D1ED00EA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E295-E35A-80D3-3E0F-B42BE47D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F8C-1009-B12B-3ABD-68445444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3FA-86FB-5A8A-DC12-D8F95E6A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658-A8E5-2BE7-0F43-B3CED9A01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BDA4-7959-3065-4659-EB5CEC27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2CA6-E8F1-9B81-9885-B657E736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9D55-3CC3-6B5C-5364-7FBE36F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938F0-E1AC-2BFF-BB8D-7DDE62E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0BB6D-7041-DC86-7D47-72D7390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436-688A-107C-99EB-17BB6DCB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F968-981E-74C5-0E4B-A3846AD59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B5F0E-A95C-46BF-94C7-39E1AC4111E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BAC5-8792-518F-F668-DE49AC4B6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3739-ED10-8DA2-9908-F6C868F1E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FF1003-32CD-7D39-62F9-1489726C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and business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21EA6-1DE8-3A1D-BBEA-D825D7C84198}"/>
              </a:ext>
            </a:extLst>
          </p:cNvPr>
          <p:cNvSpPr txBox="1"/>
          <p:nvPr/>
        </p:nvSpPr>
        <p:spPr>
          <a:xfrm>
            <a:off x="6172200" y="804672"/>
            <a:ext cx="5683102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Tasty Bytes is a search engine for recipes. For a monthly subscription the company puts together a full meal plan to ensure the family are getting a healthy, balanced diet whatever the budget.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team have noticed that if they display a popular recipe on the homepage, the traffic of the website goes up by up to 40% which leads to more subscriptions.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Therefore, the company would like a data scientist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Predict which recipes will lead to high traffic.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Correctly predict high traffic recipes 80% of the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Make recommendations for next steps.</a:t>
            </a:r>
          </a:p>
        </p:txBody>
      </p:sp>
    </p:spTree>
    <p:extLst>
      <p:ext uri="{BB962C8B-B14F-4D97-AF65-F5344CB8AC3E}">
        <p14:creationId xmlns:p14="http://schemas.microsoft.com/office/powerpoint/2010/main" val="392458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988290" y="2699073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1. Can your team predict which recipes will lead to high traffic?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Yes, with an accuracy of 73%, meaning that 27% of the time the model will choose incorrectly.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2. Correctly predict high traffic recipes 80% of the time?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No, we were only able to correctly predict high traffic recipes 73% of the time but the model predicted most low traffic recipes correctly as well meaning that not many low traffic recipes were predicted as high.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C6C5D-4AB3-4828-81C4-36A8A665A994}"/>
              </a:ext>
            </a:extLst>
          </p:cNvPr>
          <p:cNvSpPr txBox="1"/>
          <p:nvPr/>
        </p:nvSpPr>
        <p:spPr>
          <a:xfrm>
            <a:off x="988290" y="1125916"/>
            <a:ext cx="10270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 key difference between the two models lies in their accuracy in predicting low-traffic recipes. While the k-nearest neighbor model excels at identifying high-traffic recipes, it's more prone to misclassifying low-traffic recipes as high-traffic. The random forest classifier, on the other hand, is more reliable in this regard. As a result, the random forest model has a 2% higher chance of displaying truly high-traffic recipes.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6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31C7-C160-AE48-D7F4-9D612E14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Recommendations to the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6798C-E404-6214-FFB4-C67720BD8FBD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 recommend deploying the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random forest classifier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model into production. 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 recommend the following steps to ensure the model works well and is improved regularly: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Improve data quality and incorporate more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Conduct A/B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Gather more data while testing the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Measure other metrics.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CB74DE02-8C4C-884A-9022-6B2E3CB3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5" r="15874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8170005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I plotted the number of recipes per category.</a:t>
            </a: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BCA49E7-7E62-4C1B-7DA1-8208EAAE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67" y="1458602"/>
            <a:ext cx="9189739" cy="48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4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8170005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I plotted the number of recipes per serving size.</a:t>
            </a:r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DC7F9C9-6509-7CD0-54F6-41C8DF95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65" y="1965155"/>
            <a:ext cx="8170005" cy="36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I plotted the mean number of calories, grams of carbohydrates, sugar and protein per category.</a:t>
            </a:r>
          </a:p>
        </p:txBody>
      </p:sp>
      <p:pic>
        <p:nvPicPr>
          <p:cNvPr id="7" name="Picture 6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C99C5137-1DEC-AB67-95CB-E56420D6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9" y="1401616"/>
            <a:ext cx="8020181" cy="53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 plotted the number of high and low traffic recipes.</a:t>
            </a:r>
          </a:p>
        </p:txBody>
      </p:sp>
      <p:pic>
        <p:nvPicPr>
          <p:cNvPr id="5" name="Picture 4" descr="A blue and orange bars&#10;&#10;Description automatically generated">
            <a:extLst>
              <a:ext uri="{FF2B5EF4-FFF2-40B4-BE49-F238E27FC236}">
                <a16:creationId xmlns:a16="http://schemas.microsoft.com/office/drawing/2014/main" id="{E7C5C3ED-53A5-8C99-4495-77A3F7D2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61" y="2055315"/>
            <a:ext cx="4599457" cy="35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data is skewed which we will need to scale before testing a model.</a:t>
            </a:r>
          </a:p>
        </p:txBody>
      </p:sp>
      <p:pic>
        <p:nvPicPr>
          <p:cNvPr id="4" name="Picture 3" descr="A group of blue and black graphs&#10;&#10;Description automatically generated with medium confidence">
            <a:extLst>
              <a:ext uri="{FF2B5EF4-FFF2-40B4-BE49-F238E27FC236}">
                <a16:creationId xmlns:a16="http://schemas.microsoft.com/office/drawing/2014/main" id="{446D8728-8C6C-304D-E726-C3BE8340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03" y="1859120"/>
            <a:ext cx="5402018" cy="3563484"/>
          </a:xfrm>
          <a:prstGeom prst="rect">
            <a:avLst/>
          </a:prstGeom>
        </p:spPr>
      </p:pic>
      <p:pic>
        <p:nvPicPr>
          <p:cNvPr id="8" name="Picture 7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79AD352-63E8-CA50-9756-BAD765B0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0" y="1839432"/>
            <a:ext cx="5402018" cy="35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linear correlations were found.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075C4B-9AA0-6D73-F54A-12603D51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871"/>
            <a:ext cx="5535179" cy="4648209"/>
          </a:xfrm>
          <a:prstGeom prst="rect">
            <a:avLst/>
          </a:prstGeom>
        </p:spPr>
      </p:pic>
      <p:pic>
        <p:nvPicPr>
          <p:cNvPr id="9" name="Picture 8" descr="A chart of calories and sugar&#10;&#10;Description automatically generated">
            <a:extLst>
              <a:ext uri="{FF2B5EF4-FFF2-40B4-BE49-F238E27FC236}">
                <a16:creationId xmlns:a16="http://schemas.microsoft.com/office/drawing/2014/main" id="{EC654B16-AAD6-49ED-D0EB-288A098D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9" y="1474162"/>
            <a:ext cx="5437643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Choosing a model &amp;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212554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This problem is a binary classification problem in machine learning. Together with the data characteristics I will try: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KNN model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For evaluating the model I choose </a:t>
            </a:r>
            <a:r>
              <a:rPr lang="en-US" b="1" dirty="0"/>
              <a:t>accuracy </a:t>
            </a:r>
            <a:r>
              <a:rPr lang="en-US" dirty="0"/>
              <a:t>(overall performance of the model) and </a:t>
            </a:r>
            <a:r>
              <a:rPr lang="en-US" b="1" dirty="0"/>
              <a:t>recall</a:t>
            </a:r>
            <a:r>
              <a:rPr lang="en-US" dirty="0"/>
              <a:t> </a:t>
            </a:r>
            <a:r>
              <a:rPr lang="en-GB" dirty="0"/>
              <a:t>(the proportion of actual positive cases that are correctly identified).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C4F7-0DCC-4734-72DE-A22E9A01AB7C}"/>
              </a:ext>
            </a:extLst>
          </p:cNvPr>
          <p:cNvSpPr txBox="1"/>
          <p:nvPr/>
        </p:nvSpPr>
        <p:spPr>
          <a:xfrm>
            <a:off x="1005892" y="4348993"/>
            <a:ext cx="10528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Prepare data for modelling:</a:t>
            </a:r>
          </a:p>
          <a:p>
            <a:endParaRPr lang="en-GB" dirty="0"/>
          </a:p>
          <a:p>
            <a:r>
              <a:rPr lang="en-GB" dirty="0"/>
              <a:t>To enable modelling, I first transformed the categorical variable 'category' into numeric features using one hot encoding. I then separated out the target variable (high traffic) from the rest of the dataset. I split the data into a training and test set and scaled the data.</a:t>
            </a:r>
          </a:p>
        </p:txBody>
      </p:sp>
    </p:spTree>
    <p:extLst>
      <p:ext uri="{BB962C8B-B14F-4D97-AF65-F5344CB8AC3E}">
        <p14:creationId xmlns:p14="http://schemas.microsoft.com/office/powerpoint/2010/main" val="125247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Choosing a model &amp;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138126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b="1" dirty="0"/>
              <a:t>KNN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D7388-1863-1E4F-8BE2-6D728D3F041C}"/>
              </a:ext>
            </a:extLst>
          </p:cNvPr>
          <p:cNvSpPr txBox="1"/>
          <p:nvPr/>
        </p:nvSpPr>
        <p:spPr>
          <a:xfrm>
            <a:off x="1084176" y="3823627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b="1" dirty="0"/>
              <a:t>Random Forest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8AFBD-835D-8E78-9879-D3B0E143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83" y="1641349"/>
            <a:ext cx="5167017" cy="1825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ED355-C8EC-BFE5-DF73-FAEE455E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288" y="900745"/>
            <a:ext cx="3442321" cy="2831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CFED07-03D1-EF00-9BE0-DD1CE413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4" y="4472880"/>
            <a:ext cx="5338374" cy="1743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AA3FA4-53E6-4B65-F1C3-8D8C2B68A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907" y="3900533"/>
            <a:ext cx="3460917" cy="28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1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5866</TotalTime>
  <Words>561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Studio-Feixen-Sans</vt:lpstr>
      <vt:lpstr>Office Theme</vt:lpstr>
      <vt:lpstr>Overview and business goals</vt:lpstr>
      <vt:lpstr>Understanding the data provided</vt:lpstr>
      <vt:lpstr>Understanding the data provided</vt:lpstr>
      <vt:lpstr>Understanding the data provided</vt:lpstr>
      <vt:lpstr>Understanding the data provided</vt:lpstr>
      <vt:lpstr>Understanding the data provided</vt:lpstr>
      <vt:lpstr>Understanding the data provided</vt:lpstr>
      <vt:lpstr>Choosing a model &amp; evaluation</vt:lpstr>
      <vt:lpstr>Choosing a model &amp; evaluation</vt:lpstr>
      <vt:lpstr>Results</vt:lpstr>
      <vt:lpstr>Recommendations to the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business goals</dc:title>
  <dc:creator>Victoria Begley</dc:creator>
  <cp:lastModifiedBy>Victoria Begley</cp:lastModifiedBy>
  <cp:revision>6</cp:revision>
  <dcterms:created xsi:type="dcterms:W3CDTF">2024-11-01T16:36:43Z</dcterms:created>
  <dcterms:modified xsi:type="dcterms:W3CDTF">2024-12-11T14:01:13Z</dcterms:modified>
</cp:coreProperties>
</file>