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DF5E-F235-683C-29A5-3465C28D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E89E6-A804-BF11-AB91-C8B41910C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578A2-4453-B653-9F8A-0BCBD47F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9FD5-BDDE-1A7B-1375-3CE96575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483BB-3704-674D-387A-119772C1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9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25EF-11C3-EB34-E12B-ADD80809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F5921-BFE1-9EE1-B7E0-745B49F2B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3343B-A17B-2064-15C0-423C1DA8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4D73-8733-07A4-3FD7-B401A1CC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78DCD-D260-1D54-2972-999E1089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53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668D9-8864-5FD4-0F40-0997441F1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43354-7AC4-1A0D-FCB5-F3DFE4246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F04AE-12A8-29D7-5BF4-D0CAB0F4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2BD4C-A3C0-5D08-7ADD-D64AA684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E6301-49E2-1616-922F-84A1DAC0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43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5ABF-CFB2-9CDA-6DB9-2A6B6538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FF88-B058-FDE4-8DF6-304D49E6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BADF-ACAA-1678-ACC3-CBBE0838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8EF3B-3561-7242-01F2-578B07CD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5EDAB-B61D-563A-DB3E-E296AEBB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10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FFF-0562-593D-AF73-6CED2FDA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19A05-B113-A4B5-70CD-D8E1A7534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F675A-DA79-B662-921B-CE4D964E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4530-E0C9-D7C3-C189-3B84E363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AE43E-85BC-5126-5DF5-040ACDCB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92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7638-FA64-E48A-6506-78286012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0D8D-B30A-9AC8-0A90-D61CE36F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4C003-B958-A481-F38E-415C2D0E8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F1000-90E5-B1CD-29EB-E6E20D10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B9BA8-3C4D-3056-5D08-BBB61907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567CD-AC91-094B-AA7D-3970E235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26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8827-7640-4C78-77A5-D34A4B56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EB626-6683-966F-5BBB-872DC9CF0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4D942-907E-C91A-91CC-A1FED4303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DE148-7278-E376-870A-6BF8959EE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4D0E3-AF14-3CC7-B61C-844C33964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5A311-D6F7-C2C1-0AD0-E08141A8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848D1-7C1A-DA46-6AB4-2FA522AB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68085-58E1-3B5D-70E1-D423421D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07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135D-E9DF-2B8E-CE06-ADBF41FF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49142-F17C-6069-4CED-358BE04A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10EC9-2C1F-764F-26FD-3497C0A9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E75BC-3656-4F50-D731-2AB0FEFE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7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85FE7-F75C-A916-7A9A-76AC0F69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9AD4E-2D18-B39F-7B2F-1599290B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EB130-12A0-81A6-3A02-CF7E56DB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33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2710-A235-3BF1-5ABC-F263183B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E199-571D-B073-657A-C48554C05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F5D41-09C3-A409-42E4-D7CF01ABF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A300-E20C-5ADF-D74F-D1ED00EA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2E295-E35A-80D3-3E0F-B42BE47D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B9F8C-1009-B12B-3ABD-68445444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62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83FA-86FB-5A8A-DC12-D8F95E6A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04658-A8E5-2BE7-0F43-B3CED9A01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1BDA4-7959-3065-4659-EB5CEC27E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72CA6-E8F1-9B81-9885-B657E736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5F0E-A95C-46BF-94C7-39E1AC4111E3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59D55-3CC3-6B5C-5364-7FBE36FF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938F0-E1AC-2BFF-BB8D-7DDE62E3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4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0BB6D-7041-DC86-7D47-72D7390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3D436-688A-107C-99EB-17BB6DCBF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F968-981E-74C5-0E4B-A3846AD59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AB5F0E-A95C-46BF-94C7-39E1AC4111E3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DBAC5-8792-518F-F668-DE49AC4B6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B3739-ED10-8DA2-9908-F6C868F1E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211292-A8FD-44C0-AC1B-7D894C4C7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60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FF1003-32CD-7D39-62F9-1489726C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Overview and business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21EA6-1DE8-3A1D-BBEA-D825D7C84198}"/>
              </a:ext>
            </a:extLst>
          </p:cNvPr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Six weeks ago Pens and Printers launched a new line of office stationary.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The company had 3 different sale strategies: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Email: 2 emails, very little effort from team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Calls: 30 minute call for each customer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Email and calls: 1 email and a 10 min call for each customer.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The business goal is to find out which strategy approach is creating the most revenue for this new product line.</a:t>
            </a:r>
          </a:p>
        </p:txBody>
      </p:sp>
    </p:spTree>
    <p:extLst>
      <p:ext uri="{BB962C8B-B14F-4D97-AF65-F5344CB8AC3E}">
        <p14:creationId xmlns:p14="http://schemas.microsoft.com/office/powerpoint/2010/main" val="392458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4B1CB-338E-B1E1-8341-714881CD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address the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69155-6E14-385A-F675-0999B2E1FFFA}"/>
              </a:ext>
            </a:extLst>
          </p:cNvPr>
          <p:cNvSpPr txBox="1"/>
          <p:nvPr/>
        </p:nvSpPr>
        <p:spPr>
          <a:xfrm>
            <a:off x="6811270" y="468276"/>
            <a:ext cx="4371546" cy="113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we need to know how many customers we had in each sales strategy group.</a:t>
            </a:r>
          </a:p>
        </p:txBody>
      </p:sp>
      <p:pic>
        <p:nvPicPr>
          <p:cNvPr id="8" name="Picture 7" descr="A graph of sales and sales&#10;&#10;Description automatically generated">
            <a:extLst>
              <a:ext uri="{FF2B5EF4-FFF2-40B4-BE49-F238E27FC236}">
                <a16:creationId xmlns:a16="http://schemas.microsoft.com/office/drawing/2014/main" id="{FC63BF6F-5BA8-A82B-D5D6-1A4BF294B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338" y="1433679"/>
            <a:ext cx="5016961" cy="500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1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B1CB-338E-B1E1-8341-714881CD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address the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69155-6E14-385A-F675-0999B2E1FFFA}"/>
              </a:ext>
            </a:extLst>
          </p:cNvPr>
          <p:cNvSpPr txBox="1"/>
          <p:nvPr/>
        </p:nvSpPr>
        <p:spPr>
          <a:xfrm>
            <a:off x="6811270" y="468276"/>
            <a:ext cx="4371546" cy="113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we need to know how much revenue we achieve with each sales strategy</a:t>
            </a:r>
          </a:p>
        </p:txBody>
      </p:sp>
      <p:pic>
        <p:nvPicPr>
          <p:cNvPr id="4" name="Picture 3" descr="A graph of sales and sales&#10;&#10;Description automatically generated">
            <a:extLst>
              <a:ext uri="{FF2B5EF4-FFF2-40B4-BE49-F238E27FC236}">
                <a16:creationId xmlns:a16="http://schemas.microsoft.com/office/drawing/2014/main" id="{B490F120-0C72-A4F9-200A-1F8669FA6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195" y="1700775"/>
            <a:ext cx="4892003" cy="488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4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B1CB-338E-B1E1-8341-714881CD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address the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69155-6E14-385A-F675-0999B2E1FFFA}"/>
              </a:ext>
            </a:extLst>
          </p:cNvPr>
          <p:cNvSpPr txBox="1"/>
          <p:nvPr/>
        </p:nvSpPr>
        <p:spPr>
          <a:xfrm>
            <a:off x="6811270" y="468276"/>
            <a:ext cx="4371546" cy="113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metric to monitor is revenue which we can see increases over time, with an estimated initial value of about 65</a:t>
            </a:r>
          </a:p>
        </p:txBody>
      </p:sp>
      <p:pic>
        <p:nvPicPr>
          <p:cNvPr id="5" name="Picture 4" descr="A graph showing a line&#10;&#10;Description automatically generated with medium confidence">
            <a:extLst>
              <a:ext uri="{FF2B5EF4-FFF2-40B4-BE49-F238E27FC236}">
                <a16:creationId xmlns:a16="http://schemas.microsoft.com/office/drawing/2014/main" id="{36AD02DD-F14A-4D70-2872-7D06B5348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3858"/>
            <a:ext cx="5184658" cy="39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7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B1CB-338E-B1E1-8341-714881CD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address the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69155-6E14-385A-F675-0999B2E1FFFA}"/>
              </a:ext>
            </a:extLst>
          </p:cNvPr>
          <p:cNvSpPr txBox="1"/>
          <p:nvPr/>
        </p:nvSpPr>
        <p:spPr>
          <a:xfrm>
            <a:off x="6811270" y="468276"/>
            <a:ext cx="4371546" cy="113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that the email + call method contributes the most to increasing revenue over all 6 weeks.</a:t>
            </a:r>
          </a:p>
        </p:txBody>
      </p:sp>
      <p:pic>
        <p:nvPicPr>
          <p:cNvPr id="4" name="Picture 3" descr="A graph of sales and sales&#10;&#10;Description automatically generated with medium confidence">
            <a:extLst>
              <a:ext uri="{FF2B5EF4-FFF2-40B4-BE49-F238E27FC236}">
                <a16:creationId xmlns:a16="http://schemas.microsoft.com/office/drawing/2014/main" id="{8B9C0F32-F698-9C96-D831-7E77E4112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609" y="1789425"/>
            <a:ext cx="5582423" cy="445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6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B31C7-C160-AE48-D7F4-9D612E14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Recommendations to the business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6798C-E404-6214-FFB4-C67720BD8FBD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 recommend the email + call strategy over the other 2.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highlight>
                  <a:srgbClr val="FFFFFF"/>
                </a:highlight>
              </a:rPr>
              <a:t>The data shows that the Email + Call strategy generates the most revenue, even though it only reached a sixth of the customers.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highlight>
                  <a:srgbClr val="FFFFFF"/>
                </a:highlight>
              </a:rPr>
              <a:t>The reason for this may be the fact that this strategy enabled the sales team to sell more products to each customer.</a:t>
            </a:r>
            <a:endParaRPr lang="en-US" sz="2000"/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CB74DE02-8C4C-884A-9022-6B2E3CB367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45" r="15874" b="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6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5742</TotalTime>
  <Words>239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Overview and business goals</vt:lpstr>
      <vt:lpstr>How to address the problem</vt:lpstr>
      <vt:lpstr>How to address the problem</vt:lpstr>
      <vt:lpstr>How to address the problem</vt:lpstr>
      <vt:lpstr>How to address the problem</vt:lpstr>
      <vt:lpstr>Recommendations to the business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business goals</dc:title>
  <dc:creator>Victoria Begley</dc:creator>
  <cp:lastModifiedBy>Victoria Begley</cp:lastModifiedBy>
  <cp:revision>1</cp:revision>
  <dcterms:created xsi:type="dcterms:W3CDTF">2024-11-01T16:36:43Z</dcterms:created>
  <dcterms:modified xsi:type="dcterms:W3CDTF">2024-11-05T16:18:47Z</dcterms:modified>
</cp:coreProperties>
</file>