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62" r:id="rId3"/>
    <p:sldId id="261" r:id="rId4"/>
    <p:sldId id="259" r:id="rId5"/>
    <p:sldId id="263" r:id="rId6"/>
    <p:sldId id="260" r:id="rId7"/>
    <p:sldId id="256" r:id="rId8"/>
    <p:sldId id="25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3215" autoAdjust="0"/>
  </p:normalViewPr>
  <p:slideViewPr>
    <p:cSldViewPr snapToGrid="0">
      <p:cViewPr varScale="1">
        <p:scale>
          <a:sx n="61" d="100"/>
          <a:sy n="61" d="100"/>
        </p:scale>
        <p:origin x="1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C89C8-F669-40B0-9D10-AB319E1B2EEF}" type="doc">
      <dgm:prSet loTypeId="urn:microsoft.com/office/officeart/2005/8/layout/chevron1" loCatId="process" qsTypeId="urn:microsoft.com/office/officeart/2005/8/quickstyle/simple2" qsCatId="simple" csTypeId="urn:microsoft.com/office/officeart/2005/8/colors/colorful4" csCatId="colorful" phldr="1"/>
      <dgm:spPr/>
    </dgm:pt>
    <dgm:pt modelId="{17C700E6-EFF4-4707-9F89-62F04AB0E4F2}">
      <dgm:prSet phldrT="[文字]" custT="1"/>
      <dgm:spPr/>
      <dgm:t>
        <a:bodyPr/>
        <a:lstStyle/>
        <a:p>
          <a:r>
            <a: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資料來源</a:t>
          </a:r>
        </a:p>
      </dgm:t>
    </dgm:pt>
    <dgm:pt modelId="{F66624BE-89CB-4E06-AC71-351FAAD26F25}" type="parTrans" cxnId="{A5C970BB-5F3F-4942-8D61-FC78E23C16DF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0F5D4B-3856-4E93-A24B-93A0DEB2709D}" type="sibTrans" cxnId="{A5C970BB-5F3F-4942-8D61-FC78E23C16DF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70F835-4093-46A7-B292-B04E8F06E044}">
      <dgm:prSet phldrT="[文字]" custT="1"/>
      <dgm:spPr/>
      <dgm:t>
        <a:bodyPr/>
        <a:lstStyle/>
        <a:p>
          <a:r>
            <a: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環境建構</a:t>
          </a:r>
        </a:p>
      </dgm:t>
    </dgm:pt>
    <dgm:pt modelId="{DAEB2CEE-174B-475C-A33F-5AD9DF3CC307}" type="parTrans" cxnId="{53DD3931-EAD4-4341-9BB8-D3D50EA1FC85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C3F97E-BB60-46DA-ACA2-3CC68EB255B8}" type="sibTrans" cxnId="{53DD3931-EAD4-4341-9BB8-D3D50EA1FC85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C18AE-4908-40B5-B304-AA5477508A89}">
      <dgm:prSet phldrT="[文字]" custT="1"/>
      <dgm:spPr/>
      <dgm:t>
        <a:bodyPr/>
        <a:lstStyle/>
        <a:p>
          <a:r>
            <a: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DB</a:t>
          </a:r>
          <a:endParaRPr lang="zh-TW" altLang="en-US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BBBE15-9982-4671-B99A-A57AC5960086}" type="parTrans" cxnId="{3380F4E4-B9B0-4D7D-8AB4-210B484FDA20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D1DCC7-2D34-44B7-9194-45D0F344CE68}" type="sibTrans" cxnId="{3380F4E4-B9B0-4D7D-8AB4-210B484FDA20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F56802-3D13-482E-B902-7E4DAC68F4F5}">
      <dgm:prSet phldrT="[文字]" custT="1"/>
      <dgm:spPr/>
      <dgm:t>
        <a:bodyPr/>
        <a:lstStyle/>
        <a:p>
          <a:r>
            <a: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endParaRPr lang="en-US" altLang="zh-TW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0C8A87-41C2-47A8-AAC0-0CC58B4E55BE}" type="parTrans" cxnId="{3587C8A7-1186-41F4-B2D7-BF99A526AEA9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1309B4-6248-4C5D-9AB7-3C48562083F8}" type="sibTrans" cxnId="{3587C8A7-1186-41F4-B2D7-BF99A526AEA9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127170-4BBB-4069-A3D0-94A0465172DF}">
      <dgm:prSet phldrT="[文字]" custT="1"/>
      <dgm:spPr/>
      <dgm:t>
        <a:bodyPr/>
        <a:lstStyle/>
        <a:p>
          <a:r>
            <a: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GUI</a:t>
          </a:r>
          <a:endParaRPr lang="zh-TW" altLang="en-US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4F9F7-AAB1-4295-A7F8-AE38876984EB}" type="parTrans" cxnId="{E9100BC6-1CE5-4FAE-91DC-1EBE583CF19C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4F7FA0-032E-40D7-8565-F7060F3519FB}" type="sibTrans" cxnId="{E9100BC6-1CE5-4FAE-91DC-1EBE583CF19C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48B382-5A8A-4C6E-A164-4A6921C7BCCA}">
      <dgm:prSet phldrT="[文字]" custT="1"/>
      <dgm:spPr/>
      <dgm:t>
        <a:bodyPr/>
        <a:lstStyle/>
        <a:p>
          <a:r>
            <a: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專題呈現</a:t>
          </a:r>
        </a:p>
      </dgm:t>
    </dgm:pt>
    <dgm:pt modelId="{00388997-E156-4973-93A0-70EAC088DD32}" type="sibTrans" cxnId="{A45D1370-7090-4B6E-86DA-FE734ADCD6D2}">
      <dgm:prSet/>
      <dgm:spPr/>
      <dgm:t>
        <a:bodyPr/>
        <a:lstStyle/>
        <a:p>
          <a:endParaRPr lang="zh-TW" altLang="en-US" sz="3600"/>
        </a:p>
      </dgm:t>
    </dgm:pt>
    <dgm:pt modelId="{E418B783-77BD-4E9A-92A2-37D9C859A085}" type="parTrans" cxnId="{A45D1370-7090-4B6E-86DA-FE734ADCD6D2}">
      <dgm:prSet/>
      <dgm:spPr/>
      <dgm:t>
        <a:bodyPr/>
        <a:lstStyle/>
        <a:p>
          <a:endParaRPr lang="zh-TW" altLang="en-US" sz="3600"/>
        </a:p>
      </dgm:t>
    </dgm:pt>
    <dgm:pt modelId="{C9B0715D-B661-4D63-9ACC-5F2349CBBCDE}">
      <dgm:prSet phldrT="[文字]"/>
      <dgm:spPr/>
      <dgm:t>
        <a:bodyPr/>
        <a:lstStyle/>
        <a:p>
          <a:r>
            <a: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圖像辨識</a:t>
          </a:r>
          <a:endParaRPr lang="en-US" altLang="zh-TW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文字辨識</a:t>
          </a:r>
        </a:p>
      </dgm:t>
    </dgm:pt>
    <dgm:pt modelId="{FE190517-E02E-4B66-A386-8AD1A1F8FD06}" type="parTrans" cxnId="{C803D8C1-0769-4075-9AEB-127C6F1B9D71}">
      <dgm:prSet/>
      <dgm:spPr/>
      <dgm:t>
        <a:bodyPr/>
        <a:lstStyle/>
        <a:p>
          <a:endParaRPr lang="zh-TW" altLang="en-US"/>
        </a:p>
      </dgm:t>
    </dgm:pt>
    <dgm:pt modelId="{CDA85747-509F-4B99-83DB-82EA15C3A114}" type="sibTrans" cxnId="{C803D8C1-0769-4075-9AEB-127C6F1B9D71}">
      <dgm:prSet/>
      <dgm:spPr/>
      <dgm:t>
        <a:bodyPr/>
        <a:lstStyle/>
        <a:p>
          <a:endParaRPr lang="zh-TW" altLang="en-US"/>
        </a:p>
      </dgm:t>
    </dgm:pt>
    <dgm:pt modelId="{813966A7-EBFC-488A-88C0-2B0A7F5FCF73}">
      <dgm:prSet phldrT="[文字]" custT="1"/>
      <dgm:spPr/>
      <dgm:t>
        <a:bodyPr/>
        <a:lstStyle/>
        <a:p>
          <a:r>
            <a: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Python</a:t>
          </a:r>
          <a:endParaRPr lang="zh-TW" altLang="en-US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E9EC9A-D2F0-4F81-823D-DCA17C402CB3}" type="parTrans" cxnId="{B9E3F9FD-BCBC-4FB2-9321-8DA8F6DA4A82}">
      <dgm:prSet/>
      <dgm:spPr/>
      <dgm:t>
        <a:bodyPr/>
        <a:lstStyle/>
        <a:p>
          <a:endParaRPr lang="zh-TW" altLang="en-US"/>
        </a:p>
      </dgm:t>
    </dgm:pt>
    <dgm:pt modelId="{C53554EB-363F-4485-9410-21D3EF624DBA}" type="sibTrans" cxnId="{B9E3F9FD-BCBC-4FB2-9321-8DA8F6DA4A82}">
      <dgm:prSet/>
      <dgm:spPr/>
      <dgm:t>
        <a:bodyPr/>
        <a:lstStyle/>
        <a:p>
          <a:endParaRPr lang="zh-TW" altLang="en-US"/>
        </a:p>
      </dgm:t>
    </dgm:pt>
    <dgm:pt modelId="{5AC75930-25C0-4208-81BF-2E9546C1D993}" type="pres">
      <dgm:prSet presAssocID="{632C89C8-F669-40B0-9D10-AB319E1B2EEF}" presName="Name0" presStyleCnt="0">
        <dgm:presLayoutVars>
          <dgm:dir/>
          <dgm:animLvl val="lvl"/>
          <dgm:resizeHandles val="exact"/>
        </dgm:presLayoutVars>
      </dgm:prSet>
      <dgm:spPr/>
    </dgm:pt>
    <dgm:pt modelId="{A714818E-C39C-44E4-A01F-872DA5FEE867}" type="pres">
      <dgm:prSet presAssocID="{17C700E6-EFF4-4707-9F89-62F04AB0E4F2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3BA0864-C770-43F5-B7DE-D3F3767A6131}" type="pres">
      <dgm:prSet presAssocID="{D20F5D4B-3856-4E93-A24B-93A0DEB2709D}" presName="parTxOnlySpace" presStyleCnt="0"/>
      <dgm:spPr/>
    </dgm:pt>
    <dgm:pt modelId="{86DB2F18-9996-4F6B-8292-5A797AC92F83}" type="pres">
      <dgm:prSet presAssocID="{FB70F835-4093-46A7-B292-B04E8F06E044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180A6324-B657-4B26-A583-A8200007D1E8}" type="pres">
      <dgm:prSet presAssocID="{12C3F97E-BB60-46DA-ACA2-3CC68EB255B8}" presName="parTxOnlySpace" presStyleCnt="0"/>
      <dgm:spPr/>
    </dgm:pt>
    <dgm:pt modelId="{3F3EF80E-7017-42E7-9AE8-D3FCD39B7C43}" type="pres">
      <dgm:prSet presAssocID="{813966A7-EBFC-488A-88C0-2B0A7F5FCF73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5270D313-9850-4BCB-A8BD-CDD33DD60500}" type="pres">
      <dgm:prSet presAssocID="{C53554EB-363F-4485-9410-21D3EF624DBA}" presName="parTxOnlySpace" presStyleCnt="0"/>
      <dgm:spPr/>
    </dgm:pt>
    <dgm:pt modelId="{7A491C5E-BBC2-4D2A-9A1B-CD6A89E22625}" type="pres">
      <dgm:prSet presAssocID="{036C18AE-4908-40B5-B304-AA5477508A8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5A07B900-3F2E-4993-B7B8-2E1BF1961374}" type="pres">
      <dgm:prSet presAssocID="{2CD1DCC7-2D34-44B7-9194-45D0F344CE68}" presName="parTxOnlySpace" presStyleCnt="0"/>
      <dgm:spPr/>
    </dgm:pt>
    <dgm:pt modelId="{76CB3927-7B2F-4CF8-93F5-247DB56D2AB2}" type="pres">
      <dgm:prSet presAssocID="{C9B0715D-B661-4D63-9ACC-5F2349CBBC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41164A4-0CC0-4F68-B7C7-B759F3CE3E19}" type="pres">
      <dgm:prSet presAssocID="{CDA85747-509F-4B99-83DB-82EA15C3A114}" presName="parTxOnlySpace" presStyleCnt="0"/>
      <dgm:spPr/>
    </dgm:pt>
    <dgm:pt modelId="{AA0E1EA4-B8AF-4AD2-8A07-46FF90AB8FB0}" type="pres">
      <dgm:prSet presAssocID="{9FF56802-3D13-482E-B902-7E4DAC68F4F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2AE6986-D4CD-4B4B-89B9-E0DA718D64E7}" type="pres">
      <dgm:prSet presAssocID="{551309B4-6248-4C5D-9AB7-3C48562083F8}" presName="parTxOnlySpace" presStyleCnt="0"/>
      <dgm:spPr/>
    </dgm:pt>
    <dgm:pt modelId="{60380942-78D0-403D-A530-4A7D7525A253}" type="pres">
      <dgm:prSet presAssocID="{9C127170-4BBB-4069-A3D0-94A0465172D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3DD7D1F-C456-4C75-9C21-76DEB0E09133}" type="pres">
      <dgm:prSet presAssocID="{364F7FA0-032E-40D7-8565-F7060F3519FB}" presName="parTxOnlySpace" presStyleCnt="0"/>
      <dgm:spPr/>
    </dgm:pt>
    <dgm:pt modelId="{82B5C3F6-500D-4C4E-B296-C962C9515741}" type="pres">
      <dgm:prSet presAssocID="{3E48B382-5A8A-4C6E-A164-4A6921C7BCCA}" presName="parTxOnly" presStyleLbl="node1" presStyleIdx="7" presStyleCnt="8" custLinFactNeighborX="6009">
        <dgm:presLayoutVars>
          <dgm:chMax val="0"/>
          <dgm:chPref val="0"/>
          <dgm:bulletEnabled val="1"/>
        </dgm:presLayoutVars>
      </dgm:prSet>
      <dgm:spPr/>
    </dgm:pt>
  </dgm:ptLst>
  <dgm:cxnLst>
    <dgm:cxn modelId="{6A32EE0E-BA3B-4AAF-8D6F-DC2836077C53}" type="presOf" srcId="{17C700E6-EFF4-4707-9F89-62F04AB0E4F2}" destId="{A714818E-C39C-44E4-A01F-872DA5FEE867}" srcOrd="0" destOrd="0" presId="urn:microsoft.com/office/officeart/2005/8/layout/chevron1"/>
    <dgm:cxn modelId="{09BC3F1A-29C7-4D81-98E9-3CE25F978F23}" type="presOf" srcId="{9FF56802-3D13-482E-B902-7E4DAC68F4F5}" destId="{AA0E1EA4-B8AF-4AD2-8A07-46FF90AB8FB0}" srcOrd="0" destOrd="0" presId="urn:microsoft.com/office/officeart/2005/8/layout/chevron1"/>
    <dgm:cxn modelId="{9FB47724-7F46-4416-9488-29899F4006D0}" type="presOf" srcId="{FB70F835-4093-46A7-B292-B04E8F06E044}" destId="{86DB2F18-9996-4F6B-8292-5A797AC92F83}" srcOrd="0" destOrd="0" presId="urn:microsoft.com/office/officeart/2005/8/layout/chevron1"/>
    <dgm:cxn modelId="{7752C530-D0AA-4945-A568-18E788CA62A7}" type="presOf" srcId="{3E48B382-5A8A-4C6E-A164-4A6921C7BCCA}" destId="{82B5C3F6-500D-4C4E-B296-C962C9515741}" srcOrd="0" destOrd="0" presId="urn:microsoft.com/office/officeart/2005/8/layout/chevron1"/>
    <dgm:cxn modelId="{53DD3931-EAD4-4341-9BB8-D3D50EA1FC85}" srcId="{632C89C8-F669-40B0-9D10-AB319E1B2EEF}" destId="{FB70F835-4093-46A7-B292-B04E8F06E044}" srcOrd="1" destOrd="0" parTransId="{DAEB2CEE-174B-475C-A33F-5AD9DF3CC307}" sibTransId="{12C3F97E-BB60-46DA-ACA2-3CC68EB255B8}"/>
    <dgm:cxn modelId="{5259DD3C-BFF7-41F1-92D9-F808A829180F}" type="presOf" srcId="{813966A7-EBFC-488A-88C0-2B0A7F5FCF73}" destId="{3F3EF80E-7017-42E7-9AE8-D3FCD39B7C43}" srcOrd="0" destOrd="0" presId="urn:microsoft.com/office/officeart/2005/8/layout/chevron1"/>
    <dgm:cxn modelId="{9FB4C93E-E054-4015-BE37-39D3ECF6BED9}" type="presOf" srcId="{C9B0715D-B661-4D63-9ACC-5F2349CBBCDE}" destId="{76CB3927-7B2F-4CF8-93F5-247DB56D2AB2}" srcOrd="0" destOrd="0" presId="urn:microsoft.com/office/officeart/2005/8/layout/chevron1"/>
    <dgm:cxn modelId="{0C911940-0D6C-4B30-BAA3-52829A06035B}" type="presOf" srcId="{9C127170-4BBB-4069-A3D0-94A0465172DF}" destId="{60380942-78D0-403D-A530-4A7D7525A253}" srcOrd="0" destOrd="0" presId="urn:microsoft.com/office/officeart/2005/8/layout/chevron1"/>
    <dgm:cxn modelId="{D75D2960-BB10-4A84-A359-2023BC879AB6}" type="presOf" srcId="{632C89C8-F669-40B0-9D10-AB319E1B2EEF}" destId="{5AC75930-25C0-4208-81BF-2E9546C1D993}" srcOrd="0" destOrd="0" presId="urn:microsoft.com/office/officeart/2005/8/layout/chevron1"/>
    <dgm:cxn modelId="{A45D1370-7090-4B6E-86DA-FE734ADCD6D2}" srcId="{632C89C8-F669-40B0-9D10-AB319E1B2EEF}" destId="{3E48B382-5A8A-4C6E-A164-4A6921C7BCCA}" srcOrd="7" destOrd="0" parTransId="{E418B783-77BD-4E9A-92A2-37D9C859A085}" sibTransId="{00388997-E156-4973-93A0-70EAC088DD32}"/>
    <dgm:cxn modelId="{CE8A3A8A-F58A-4C18-A95B-40B8965E7E61}" type="presOf" srcId="{036C18AE-4908-40B5-B304-AA5477508A89}" destId="{7A491C5E-BBC2-4D2A-9A1B-CD6A89E22625}" srcOrd="0" destOrd="0" presId="urn:microsoft.com/office/officeart/2005/8/layout/chevron1"/>
    <dgm:cxn modelId="{3587C8A7-1186-41F4-B2D7-BF99A526AEA9}" srcId="{632C89C8-F669-40B0-9D10-AB319E1B2EEF}" destId="{9FF56802-3D13-482E-B902-7E4DAC68F4F5}" srcOrd="5" destOrd="0" parTransId="{280C8A87-41C2-47A8-AAC0-0CC58B4E55BE}" sibTransId="{551309B4-6248-4C5D-9AB7-3C48562083F8}"/>
    <dgm:cxn modelId="{A5C970BB-5F3F-4942-8D61-FC78E23C16DF}" srcId="{632C89C8-F669-40B0-9D10-AB319E1B2EEF}" destId="{17C700E6-EFF4-4707-9F89-62F04AB0E4F2}" srcOrd="0" destOrd="0" parTransId="{F66624BE-89CB-4E06-AC71-351FAAD26F25}" sibTransId="{D20F5D4B-3856-4E93-A24B-93A0DEB2709D}"/>
    <dgm:cxn modelId="{C803D8C1-0769-4075-9AEB-127C6F1B9D71}" srcId="{632C89C8-F669-40B0-9D10-AB319E1B2EEF}" destId="{C9B0715D-B661-4D63-9ACC-5F2349CBBCDE}" srcOrd="4" destOrd="0" parTransId="{FE190517-E02E-4B66-A386-8AD1A1F8FD06}" sibTransId="{CDA85747-509F-4B99-83DB-82EA15C3A114}"/>
    <dgm:cxn modelId="{E9100BC6-1CE5-4FAE-91DC-1EBE583CF19C}" srcId="{632C89C8-F669-40B0-9D10-AB319E1B2EEF}" destId="{9C127170-4BBB-4069-A3D0-94A0465172DF}" srcOrd="6" destOrd="0" parTransId="{4AD4F9F7-AAB1-4295-A7F8-AE38876984EB}" sibTransId="{364F7FA0-032E-40D7-8565-F7060F3519FB}"/>
    <dgm:cxn modelId="{3380F4E4-B9B0-4D7D-8AB4-210B484FDA20}" srcId="{632C89C8-F669-40B0-9D10-AB319E1B2EEF}" destId="{036C18AE-4908-40B5-B304-AA5477508A89}" srcOrd="3" destOrd="0" parTransId="{8CBBBE15-9982-4671-B99A-A57AC5960086}" sibTransId="{2CD1DCC7-2D34-44B7-9194-45D0F344CE68}"/>
    <dgm:cxn modelId="{B9E3F9FD-BCBC-4FB2-9321-8DA8F6DA4A82}" srcId="{632C89C8-F669-40B0-9D10-AB319E1B2EEF}" destId="{813966A7-EBFC-488A-88C0-2B0A7F5FCF73}" srcOrd="2" destOrd="0" parTransId="{94E9EC9A-D2F0-4F81-823D-DCA17C402CB3}" sibTransId="{C53554EB-363F-4485-9410-21D3EF624DBA}"/>
    <dgm:cxn modelId="{994DC29F-6FD0-4C7B-BEC7-83C919241550}" type="presParOf" srcId="{5AC75930-25C0-4208-81BF-2E9546C1D993}" destId="{A714818E-C39C-44E4-A01F-872DA5FEE867}" srcOrd="0" destOrd="0" presId="urn:microsoft.com/office/officeart/2005/8/layout/chevron1"/>
    <dgm:cxn modelId="{4CBE667F-9A83-4F0B-A3AA-104F31B7D72F}" type="presParOf" srcId="{5AC75930-25C0-4208-81BF-2E9546C1D993}" destId="{93BA0864-C770-43F5-B7DE-D3F3767A6131}" srcOrd="1" destOrd="0" presId="urn:microsoft.com/office/officeart/2005/8/layout/chevron1"/>
    <dgm:cxn modelId="{E55FACF6-BCE9-4D57-A20F-148ADAB34AC4}" type="presParOf" srcId="{5AC75930-25C0-4208-81BF-2E9546C1D993}" destId="{86DB2F18-9996-4F6B-8292-5A797AC92F83}" srcOrd="2" destOrd="0" presId="urn:microsoft.com/office/officeart/2005/8/layout/chevron1"/>
    <dgm:cxn modelId="{DC346C84-CD4F-47BF-98EC-3CC0C0DDA6D4}" type="presParOf" srcId="{5AC75930-25C0-4208-81BF-2E9546C1D993}" destId="{180A6324-B657-4B26-A583-A8200007D1E8}" srcOrd="3" destOrd="0" presId="urn:microsoft.com/office/officeart/2005/8/layout/chevron1"/>
    <dgm:cxn modelId="{15CA49DF-A333-4EA7-BBD7-D02F0C5DFC4C}" type="presParOf" srcId="{5AC75930-25C0-4208-81BF-2E9546C1D993}" destId="{3F3EF80E-7017-42E7-9AE8-D3FCD39B7C43}" srcOrd="4" destOrd="0" presId="urn:microsoft.com/office/officeart/2005/8/layout/chevron1"/>
    <dgm:cxn modelId="{16BCCC37-3BB8-405D-AB2F-77337EED7460}" type="presParOf" srcId="{5AC75930-25C0-4208-81BF-2E9546C1D993}" destId="{5270D313-9850-4BCB-A8BD-CDD33DD60500}" srcOrd="5" destOrd="0" presId="urn:microsoft.com/office/officeart/2005/8/layout/chevron1"/>
    <dgm:cxn modelId="{6639D073-562D-40F6-81A7-3B7E83301B94}" type="presParOf" srcId="{5AC75930-25C0-4208-81BF-2E9546C1D993}" destId="{7A491C5E-BBC2-4D2A-9A1B-CD6A89E22625}" srcOrd="6" destOrd="0" presId="urn:microsoft.com/office/officeart/2005/8/layout/chevron1"/>
    <dgm:cxn modelId="{34C74E9F-1157-43F2-90EC-5F6A335F4E43}" type="presParOf" srcId="{5AC75930-25C0-4208-81BF-2E9546C1D993}" destId="{5A07B900-3F2E-4993-B7B8-2E1BF1961374}" srcOrd="7" destOrd="0" presId="urn:microsoft.com/office/officeart/2005/8/layout/chevron1"/>
    <dgm:cxn modelId="{F855E39E-970E-4DD0-988A-DAC2055B7227}" type="presParOf" srcId="{5AC75930-25C0-4208-81BF-2E9546C1D993}" destId="{76CB3927-7B2F-4CF8-93F5-247DB56D2AB2}" srcOrd="8" destOrd="0" presId="urn:microsoft.com/office/officeart/2005/8/layout/chevron1"/>
    <dgm:cxn modelId="{BDA6F802-944A-4994-A43F-DFB1BA506131}" type="presParOf" srcId="{5AC75930-25C0-4208-81BF-2E9546C1D993}" destId="{541164A4-0CC0-4F68-B7C7-B759F3CE3E19}" srcOrd="9" destOrd="0" presId="urn:microsoft.com/office/officeart/2005/8/layout/chevron1"/>
    <dgm:cxn modelId="{F2806F4A-AB07-4D38-8792-650143C472B0}" type="presParOf" srcId="{5AC75930-25C0-4208-81BF-2E9546C1D993}" destId="{AA0E1EA4-B8AF-4AD2-8A07-46FF90AB8FB0}" srcOrd="10" destOrd="0" presId="urn:microsoft.com/office/officeart/2005/8/layout/chevron1"/>
    <dgm:cxn modelId="{DA27DA71-F49D-4AC3-BB8C-05D80C7154D8}" type="presParOf" srcId="{5AC75930-25C0-4208-81BF-2E9546C1D993}" destId="{82AE6986-D4CD-4B4B-89B9-E0DA718D64E7}" srcOrd="11" destOrd="0" presId="urn:microsoft.com/office/officeart/2005/8/layout/chevron1"/>
    <dgm:cxn modelId="{2CF343FF-F8F6-4319-B9B1-EACE7E0CB485}" type="presParOf" srcId="{5AC75930-25C0-4208-81BF-2E9546C1D993}" destId="{60380942-78D0-403D-A530-4A7D7525A253}" srcOrd="12" destOrd="0" presId="urn:microsoft.com/office/officeart/2005/8/layout/chevron1"/>
    <dgm:cxn modelId="{42DEF07D-F1C7-45C0-80A5-475C7373C9FA}" type="presParOf" srcId="{5AC75930-25C0-4208-81BF-2E9546C1D993}" destId="{63DD7D1F-C456-4C75-9C21-76DEB0E09133}" srcOrd="13" destOrd="0" presId="urn:microsoft.com/office/officeart/2005/8/layout/chevron1"/>
    <dgm:cxn modelId="{FF36F99C-8234-4839-B8E0-E2A2D71BF969}" type="presParOf" srcId="{5AC75930-25C0-4208-81BF-2E9546C1D993}" destId="{82B5C3F6-500D-4C4E-B296-C962C9515741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C89C8-F669-40B0-9D10-AB319E1B2EEF}" type="doc">
      <dgm:prSet loTypeId="urn:microsoft.com/office/officeart/2005/8/layout/chevron1" loCatId="process" qsTypeId="urn:microsoft.com/office/officeart/2005/8/quickstyle/simple2" qsCatId="simple" csTypeId="urn:microsoft.com/office/officeart/2005/8/colors/colorful4" csCatId="colorful" phldr="1"/>
      <dgm:spPr/>
    </dgm:pt>
    <dgm:pt modelId="{FB70F835-4093-46A7-B292-B04E8F06E044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EB2CEE-174B-475C-A33F-5AD9DF3CC307}" type="parTrans" cxnId="{53DD3931-EAD4-4341-9BB8-D3D50EA1FC85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C3F97E-BB60-46DA-ACA2-3CC68EB255B8}" type="sibTrans" cxnId="{53DD3931-EAD4-4341-9BB8-D3D50EA1FC85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796694-63EE-408D-AC30-5C6CE20BB228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935B98-30B3-4887-8773-FF1A7430DAD5}" type="parTrans" cxnId="{99896CC2-B790-43C3-AD4E-BD3105C68CBC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EC20F7-0141-4310-97DD-FE7353014DBD}" type="sibTrans" cxnId="{99896CC2-B790-43C3-AD4E-BD3105C68CBC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C18AE-4908-40B5-B304-AA5477508A89}">
      <dgm:prSet phldrT="[文字]"/>
      <dgm:spPr/>
      <dgm:t>
        <a:bodyPr/>
        <a:lstStyle/>
        <a:p>
          <a:r>
            <a:rPr lang="en-US" altLang="zh-TW" b="1" dirty="0" err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Jieba</a:t>
          </a:r>
          <a:endParaRPr lang="en-US" altLang="zh-TW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關鍵字排行</a:t>
          </a:r>
        </a:p>
      </dgm:t>
    </dgm:pt>
    <dgm:pt modelId="{8CBBBE15-9982-4671-B99A-A57AC5960086}" type="parTrans" cxnId="{3380F4E4-B9B0-4D7D-8AB4-210B484FDA20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D1DCC7-2D34-44B7-9194-45D0F344CE68}" type="sibTrans" cxnId="{3380F4E4-B9B0-4D7D-8AB4-210B484FDA20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F56802-3D13-482E-B902-7E4DAC68F4F5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0C8A87-41C2-47A8-AAC0-0CC58B4E55BE}" type="parTrans" cxnId="{3587C8A7-1186-41F4-B2D7-BF99A526AEA9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1309B4-6248-4C5D-9AB7-3C48562083F8}" type="sibTrans" cxnId="{3587C8A7-1186-41F4-B2D7-BF99A526AEA9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127170-4BBB-4069-A3D0-94A0465172DF}">
      <dgm:prSet phldrT="[文字]"/>
      <dgm:spPr/>
      <dgm:t>
        <a:bodyPr/>
        <a:lstStyle/>
        <a:p>
          <a:r>
            <a: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ppt </a:t>
          </a:r>
          <a:r>
            <a:rPr lang="en-US" altLang="zh-TW" b="1" dirty="0" err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viedo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4F9F7-AAB1-4295-A7F8-AE38876984EB}" type="parTrans" cxnId="{E9100BC6-1CE5-4FAE-91DC-1EBE583CF19C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4F7FA0-032E-40D7-8565-F7060F3519FB}" type="sibTrans" cxnId="{E9100BC6-1CE5-4FAE-91DC-1EBE583CF19C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700E6-EFF4-4707-9F89-62F04AB0E4F2}">
      <dgm:prSet phldrT="[文字]"/>
      <dgm:spPr>
        <a:solidFill>
          <a:schemeClr val="bg1"/>
        </a:solidFill>
      </dgm:spPr>
      <dgm:t>
        <a:bodyPr/>
        <a:lstStyle/>
        <a:p>
          <a:endParaRPr lang="zh-TW" altLang="en-US" dirty="0"/>
        </a:p>
      </dgm:t>
    </dgm:pt>
    <dgm:pt modelId="{D20F5D4B-3856-4E93-A24B-93A0DEB2709D}" type="sibTrans" cxnId="{A5C970BB-5F3F-4942-8D61-FC78E23C16DF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6624BE-89CB-4E06-AC71-351FAAD26F25}" type="parTrans" cxnId="{A5C970BB-5F3F-4942-8D61-FC78E23C16DF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42F931-C98B-4C87-9EC2-827D07ACBFAA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A871FC-4BC8-4D7C-BE66-6F0EB90E1C14}" type="parTrans" cxnId="{B8802833-C494-41F6-9E73-88A4D15DC8F3}">
      <dgm:prSet/>
      <dgm:spPr/>
      <dgm:t>
        <a:bodyPr/>
        <a:lstStyle/>
        <a:p>
          <a:endParaRPr lang="zh-TW" altLang="en-US"/>
        </a:p>
      </dgm:t>
    </dgm:pt>
    <dgm:pt modelId="{739588DA-24F2-4E1A-9111-A5B4B8B9E40E}" type="sibTrans" cxnId="{B8802833-C494-41F6-9E73-88A4D15DC8F3}">
      <dgm:prSet/>
      <dgm:spPr/>
      <dgm:t>
        <a:bodyPr/>
        <a:lstStyle/>
        <a:p>
          <a:endParaRPr lang="zh-TW" altLang="en-US"/>
        </a:p>
      </dgm:t>
    </dgm:pt>
    <dgm:pt modelId="{0E351C21-F2B3-4CA9-AD99-9069F26F0FF4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CBEA98-AB3B-4B32-B472-A87BFEB43D6A}" type="parTrans" cxnId="{EC9BE996-8963-4CF3-B514-3AF224A078CF}">
      <dgm:prSet/>
      <dgm:spPr/>
      <dgm:t>
        <a:bodyPr/>
        <a:lstStyle/>
        <a:p>
          <a:endParaRPr lang="zh-TW" altLang="en-US"/>
        </a:p>
      </dgm:t>
    </dgm:pt>
    <dgm:pt modelId="{0DC1F956-93DD-4B7D-9091-D27DF4163A32}" type="sibTrans" cxnId="{EC9BE996-8963-4CF3-B514-3AF224A078CF}">
      <dgm:prSet/>
      <dgm:spPr/>
      <dgm:t>
        <a:bodyPr/>
        <a:lstStyle/>
        <a:p>
          <a:endParaRPr lang="zh-TW" altLang="en-US"/>
        </a:p>
      </dgm:t>
    </dgm:pt>
    <dgm:pt modelId="{5AC75930-25C0-4208-81BF-2E9546C1D993}" type="pres">
      <dgm:prSet presAssocID="{632C89C8-F669-40B0-9D10-AB319E1B2EEF}" presName="Name0" presStyleCnt="0">
        <dgm:presLayoutVars>
          <dgm:dir/>
          <dgm:animLvl val="lvl"/>
          <dgm:resizeHandles val="exact"/>
        </dgm:presLayoutVars>
      </dgm:prSet>
      <dgm:spPr/>
    </dgm:pt>
    <dgm:pt modelId="{A714818E-C39C-44E4-A01F-872DA5FEE867}" type="pres">
      <dgm:prSet presAssocID="{17C700E6-EFF4-4707-9F89-62F04AB0E4F2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3BA0864-C770-43F5-B7DE-D3F3767A6131}" type="pres">
      <dgm:prSet presAssocID="{D20F5D4B-3856-4E93-A24B-93A0DEB2709D}" presName="parTxOnlySpace" presStyleCnt="0"/>
      <dgm:spPr/>
    </dgm:pt>
    <dgm:pt modelId="{86DB2F18-9996-4F6B-8292-5A797AC92F83}" type="pres">
      <dgm:prSet presAssocID="{FB70F835-4093-46A7-B292-B04E8F06E044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180A6324-B657-4B26-A583-A8200007D1E8}" type="pres">
      <dgm:prSet presAssocID="{12C3F97E-BB60-46DA-ACA2-3CC68EB255B8}" presName="parTxOnlySpace" presStyleCnt="0"/>
      <dgm:spPr/>
    </dgm:pt>
    <dgm:pt modelId="{05CDB923-C7F1-47E4-8DD7-B6C02FA1302A}" type="pres">
      <dgm:prSet presAssocID="{16796694-63EE-408D-AC30-5C6CE20BB228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A8313CC-873D-41B2-9943-ACACE33F3813}" type="pres">
      <dgm:prSet presAssocID="{ECEC20F7-0141-4310-97DD-FE7353014DBD}" presName="parTxOnlySpace" presStyleCnt="0"/>
      <dgm:spPr/>
    </dgm:pt>
    <dgm:pt modelId="{FEF3CC5A-4D84-47ED-8E89-64C2EBE84C10}" type="pres">
      <dgm:prSet presAssocID="{0E351C21-F2B3-4CA9-AD99-9069F26F0FF4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C8E87393-0BD7-4F74-9774-325152B28C9C}" type="pres">
      <dgm:prSet presAssocID="{0DC1F956-93DD-4B7D-9091-D27DF4163A32}" presName="parTxOnlySpace" presStyleCnt="0"/>
      <dgm:spPr/>
    </dgm:pt>
    <dgm:pt modelId="{7A491C5E-BBC2-4D2A-9A1B-CD6A89E22625}" type="pres">
      <dgm:prSet presAssocID="{036C18AE-4908-40B5-B304-AA5477508A89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A07B900-3F2E-4993-B7B8-2E1BF1961374}" type="pres">
      <dgm:prSet presAssocID="{2CD1DCC7-2D34-44B7-9194-45D0F344CE68}" presName="parTxOnlySpace" presStyleCnt="0"/>
      <dgm:spPr/>
    </dgm:pt>
    <dgm:pt modelId="{AA0E1EA4-B8AF-4AD2-8A07-46FF90AB8FB0}" type="pres">
      <dgm:prSet presAssocID="{9FF56802-3D13-482E-B902-7E4DAC68F4F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2AE6986-D4CD-4B4B-89B9-E0DA718D64E7}" type="pres">
      <dgm:prSet presAssocID="{551309B4-6248-4C5D-9AB7-3C48562083F8}" presName="parTxOnlySpace" presStyleCnt="0"/>
      <dgm:spPr/>
    </dgm:pt>
    <dgm:pt modelId="{8EB7F8FD-F0C1-4FB4-A13D-2DEC57263BD6}" type="pres">
      <dgm:prSet presAssocID="{3742F931-C98B-4C87-9EC2-827D07ACBFA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F943B5A-2C82-4A80-91B1-6417BBBF3056}" type="pres">
      <dgm:prSet presAssocID="{739588DA-24F2-4E1A-9111-A5B4B8B9E40E}" presName="parTxOnlySpace" presStyleCnt="0"/>
      <dgm:spPr/>
    </dgm:pt>
    <dgm:pt modelId="{60380942-78D0-403D-A530-4A7D7525A253}" type="pres">
      <dgm:prSet presAssocID="{9C127170-4BBB-4069-A3D0-94A0465172DF}" presName="parTxOnly" presStyleLbl="node1" presStyleIdx="7" presStyleCnt="8" custLinFactNeighborX="6009">
        <dgm:presLayoutVars>
          <dgm:chMax val="0"/>
          <dgm:chPref val="0"/>
          <dgm:bulletEnabled val="1"/>
        </dgm:presLayoutVars>
      </dgm:prSet>
      <dgm:spPr/>
    </dgm:pt>
  </dgm:ptLst>
  <dgm:cxnLst>
    <dgm:cxn modelId="{A41BA007-F658-4AC5-945E-070B3D2CBD07}" type="presOf" srcId="{16796694-63EE-408D-AC30-5C6CE20BB228}" destId="{05CDB923-C7F1-47E4-8DD7-B6C02FA1302A}" srcOrd="0" destOrd="0" presId="urn:microsoft.com/office/officeart/2005/8/layout/chevron1"/>
    <dgm:cxn modelId="{6A32EE0E-BA3B-4AAF-8D6F-DC2836077C53}" type="presOf" srcId="{17C700E6-EFF4-4707-9F89-62F04AB0E4F2}" destId="{A714818E-C39C-44E4-A01F-872DA5FEE867}" srcOrd="0" destOrd="0" presId="urn:microsoft.com/office/officeart/2005/8/layout/chevron1"/>
    <dgm:cxn modelId="{09BC3F1A-29C7-4D81-98E9-3CE25F978F23}" type="presOf" srcId="{9FF56802-3D13-482E-B902-7E4DAC68F4F5}" destId="{AA0E1EA4-B8AF-4AD2-8A07-46FF90AB8FB0}" srcOrd="0" destOrd="0" presId="urn:microsoft.com/office/officeart/2005/8/layout/chevron1"/>
    <dgm:cxn modelId="{9FB47724-7F46-4416-9488-29899F4006D0}" type="presOf" srcId="{FB70F835-4093-46A7-B292-B04E8F06E044}" destId="{86DB2F18-9996-4F6B-8292-5A797AC92F83}" srcOrd="0" destOrd="0" presId="urn:microsoft.com/office/officeart/2005/8/layout/chevron1"/>
    <dgm:cxn modelId="{53DD3931-EAD4-4341-9BB8-D3D50EA1FC85}" srcId="{632C89C8-F669-40B0-9D10-AB319E1B2EEF}" destId="{FB70F835-4093-46A7-B292-B04E8F06E044}" srcOrd="1" destOrd="0" parTransId="{DAEB2CEE-174B-475C-A33F-5AD9DF3CC307}" sibTransId="{12C3F97E-BB60-46DA-ACA2-3CC68EB255B8}"/>
    <dgm:cxn modelId="{B8802833-C494-41F6-9E73-88A4D15DC8F3}" srcId="{632C89C8-F669-40B0-9D10-AB319E1B2EEF}" destId="{3742F931-C98B-4C87-9EC2-827D07ACBFAA}" srcOrd="6" destOrd="0" parTransId="{E3A871FC-4BC8-4D7C-BE66-6F0EB90E1C14}" sibTransId="{739588DA-24F2-4E1A-9111-A5B4B8B9E40E}"/>
    <dgm:cxn modelId="{E4B2DC37-685C-4DAB-87F8-E6B70A480F6F}" type="presOf" srcId="{0E351C21-F2B3-4CA9-AD99-9069F26F0FF4}" destId="{FEF3CC5A-4D84-47ED-8E89-64C2EBE84C10}" srcOrd="0" destOrd="0" presId="urn:microsoft.com/office/officeart/2005/8/layout/chevron1"/>
    <dgm:cxn modelId="{0C911940-0D6C-4B30-BAA3-52829A06035B}" type="presOf" srcId="{9C127170-4BBB-4069-A3D0-94A0465172DF}" destId="{60380942-78D0-403D-A530-4A7D7525A253}" srcOrd="0" destOrd="0" presId="urn:microsoft.com/office/officeart/2005/8/layout/chevron1"/>
    <dgm:cxn modelId="{D75D2960-BB10-4A84-A359-2023BC879AB6}" type="presOf" srcId="{632C89C8-F669-40B0-9D10-AB319E1B2EEF}" destId="{5AC75930-25C0-4208-81BF-2E9546C1D993}" srcOrd="0" destOrd="0" presId="urn:microsoft.com/office/officeart/2005/8/layout/chevron1"/>
    <dgm:cxn modelId="{CE8A3A8A-F58A-4C18-A95B-40B8965E7E61}" type="presOf" srcId="{036C18AE-4908-40B5-B304-AA5477508A89}" destId="{7A491C5E-BBC2-4D2A-9A1B-CD6A89E22625}" srcOrd="0" destOrd="0" presId="urn:microsoft.com/office/officeart/2005/8/layout/chevron1"/>
    <dgm:cxn modelId="{EC9BE996-8963-4CF3-B514-3AF224A078CF}" srcId="{632C89C8-F669-40B0-9D10-AB319E1B2EEF}" destId="{0E351C21-F2B3-4CA9-AD99-9069F26F0FF4}" srcOrd="3" destOrd="0" parTransId="{53CBEA98-AB3B-4B32-B472-A87BFEB43D6A}" sibTransId="{0DC1F956-93DD-4B7D-9091-D27DF4163A32}"/>
    <dgm:cxn modelId="{964A909E-5057-4E7C-B0EE-57C308B3EEF6}" type="presOf" srcId="{3742F931-C98B-4C87-9EC2-827D07ACBFAA}" destId="{8EB7F8FD-F0C1-4FB4-A13D-2DEC57263BD6}" srcOrd="0" destOrd="0" presId="urn:microsoft.com/office/officeart/2005/8/layout/chevron1"/>
    <dgm:cxn modelId="{3587C8A7-1186-41F4-B2D7-BF99A526AEA9}" srcId="{632C89C8-F669-40B0-9D10-AB319E1B2EEF}" destId="{9FF56802-3D13-482E-B902-7E4DAC68F4F5}" srcOrd="5" destOrd="0" parTransId="{280C8A87-41C2-47A8-AAC0-0CC58B4E55BE}" sibTransId="{551309B4-6248-4C5D-9AB7-3C48562083F8}"/>
    <dgm:cxn modelId="{A5C970BB-5F3F-4942-8D61-FC78E23C16DF}" srcId="{632C89C8-F669-40B0-9D10-AB319E1B2EEF}" destId="{17C700E6-EFF4-4707-9F89-62F04AB0E4F2}" srcOrd="0" destOrd="0" parTransId="{F66624BE-89CB-4E06-AC71-351FAAD26F25}" sibTransId="{D20F5D4B-3856-4E93-A24B-93A0DEB2709D}"/>
    <dgm:cxn modelId="{99896CC2-B790-43C3-AD4E-BD3105C68CBC}" srcId="{632C89C8-F669-40B0-9D10-AB319E1B2EEF}" destId="{16796694-63EE-408D-AC30-5C6CE20BB228}" srcOrd="2" destOrd="0" parTransId="{33935B98-30B3-4887-8773-FF1A7430DAD5}" sibTransId="{ECEC20F7-0141-4310-97DD-FE7353014DBD}"/>
    <dgm:cxn modelId="{E9100BC6-1CE5-4FAE-91DC-1EBE583CF19C}" srcId="{632C89C8-F669-40B0-9D10-AB319E1B2EEF}" destId="{9C127170-4BBB-4069-A3D0-94A0465172DF}" srcOrd="7" destOrd="0" parTransId="{4AD4F9F7-AAB1-4295-A7F8-AE38876984EB}" sibTransId="{364F7FA0-032E-40D7-8565-F7060F3519FB}"/>
    <dgm:cxn modelId="{3380F4E4-B9B0-4D7D-8AB4-210B484FDA20}" srcId="{632C89C8-F669-40B0-9D10-AB319E1B2EEF}" destId="{036C18AE-4908-40B5-B304-AA5477508A89}" srcOrd="4" destOrd="0" parTransId="{8CBBBE15-9982-4671-B99A-A57AC5960086}" sibTransId="{2CD1DCC7-2D34-44B7-9194-45D0F344CE68}"/>
    <dgm:cxn modelId="{994DC29F-6FD0-4C7B-BEC7-83C919241550}" type="presParOf" srcId="{5AC75930-25C0-4208-81BF-2E9546C1D993}" destId="{A714818E-C39C-44E4-A01F-872DA5FEE867}" srcOrd="0" destOrd="0" presId="urn:microsoft.com/office/officeart/2005/8/layout/chevron1"/>
    <dgm:cxn modelId="{4CBE667F-9A83-4F0B-A3AA-104F31B7D72F}" type="presParOf" srcId="{5AC75930-25C0-4208-81BF-2E9546C1D993}" destId="{93BA0864-C770-43F5-B7DE-D3F3767A6131}" srcOrd="1" destOrd="0" presId="urn:microsoft.com/office/officeart/2005/8/layout/chevron1"/>
    <dgm:cxn modelId="{E55FACF6-BCE9-4D57-A20F-148ADAB34AC4}" type="presParOf" srcId="{5AC75930-25C0-4208-81BF-2E9546C1D993}" destId="{86DB2F18-9996-4F6B-8292-5A797AC92F83}" srcOrd="2" destOrd="0" presId="urn:microsoft.com/office/officeart/2005/8/layout/chevron1"/>
    <dgm:cxn modelId="{DC346C84-CD4F-47BF-98EC-3CC0C0DDA6D4}" type="presParOf" srcId="{5AC75930-25C0-4208-81BF-2E9546C1D993}" destId="{180A6324-B657-4B26-A583-A8200007D1E8}" srcOrd="3" destOrd="0" presId="urn:microsoft.com/office/officeart/2005/8/layout/chevron1"/>
    <dgm:cxn modelId="{0DC8C342-848E-4186-B957-9CF3771D133F}" type="presParOf" srcId="{5AC75930-25C0-4208-81BF-2E9546C1D993}" destId="{05CDB923-C7F1-47E4-8DD7-B6C02FA1302A}" srcOrd="4" destOrd="0" presId="urn:microsoft.com/office/officeart/2005/8/layout/chevron1"/>
    <dgm:cxn modelId="{BB910AD4-FA14-4DBB-87D2-0085DB72F99C}" type="presParOf" srcId="{5AC75930-25C0-4208-81BF-2E9546C1D993}" destId="{1A8313CC-873D-41B2-9943-ACACE33F3813}" srcOrd="5" destOrd="0" presId="urn:microsoft.com/office/officeart/2005/8/layout/chevron1"/>
    <dgm:cxn modelId="{739CEF6C-343B-47C4-AFB5-ABF7D4DA7F5C}" type="presParOf" srcId="{5AC75930-25C0-4208-81BF-2E9546C1D993}" destId="{FEF3CC5A-4D84-47ED-8E89-64C2EBE84C10}" srcOrd="6" destOrd="0" presId="urn:microsoft.com/office/officeart/2005/8/layout/chevron1"/>
    <dgm:cxn modelId="{6A09D880-706D-41D7-846B-356B968E9E56}" type="presParOf" srcId="{5AC75930-25C0-4208-81BF-2E9546C1D993}" destId="{C8E87393-0BD7-4F74-9774-325152B28C9C}" srcOrd="7" destOrd="0" presId="urn:microsoft.com/office/officeart/2005/8/layout/chevron1"/>
    <dgm:cxn modelId="{6639D073-562D-40F6-81A7-3B7E83301B94}" type="presParOf" srcId="{5AC75930-25C0-4208-81BF-2E9546C1D993}" destId="{7A491C5E-BBC2-4D2A-9A1B-CD6A89E22625}" srcOrd="8" destOrd="0" presId="urn:microsoft.com/office/officeart/2005/8/layout/chevron1"/>
    <dgm:cxn modelId="{34C74E9F-1157-43F2-90EC-5F6A335F4E43}" type="presParOf" srcId="{5AC75930-25C0-4208-81BF-2E9546C1D993}" destId="{5A07B900-3F2E-4993-B7B8-2E1BF1961374}" srcOrd="9" destOrd="0" presId="urn:microsoft.com/office/officeart/2005/8/layout/chevron1"/>
    <dgm:cxn modelId="{F2806F4A-AB07-4D38-8792-650143C472B0}" type="presParOf" srcId="{5AC75930-25C0-4208-81BF-2E9546C1D993}" destId="{AA0E1EA4-B8AF-4AD2-8A07-46FF90AB8FB0}" srcOrd="10" destOrd="0" presId="urn:microsoft.com/office/officeart/2005/8/layout/chevron1"/>
    <dgm:cxn modelId="{DA27DA71-F49D-4AC3-BB8C-05D80C7154D8}" type="presParOf" srcId="{5AC75930-25C0-4208-81BF-2E9546C1D993}" destId="{82AE6986-D4CD-4B4B-89B9-E0DA718D64E7}" srcOrd="11" destOrd="0" presId="urn:microsoft.com/office/officeart/2005/8/layout/chevron1"/>
    <dgm:cxn modelId="{5F3219FA-3678-43FD-A37B-04C2A776F461}" type="presParOf" srcId="{5AC75930-25C0-4208-81BF-2E9546C1D993}" destId="{8EB7F8FD-F0C1-4FB4-A13D-2DEC57263BD6}" srcOrd="12" destOrd="0" presId="urn:microsoft.com/office/officeart/2005/8/layout/chevron1"/>
    <dgm:cxn modelId="{E64A437F-AF16-42C2-A017-1F0CC48374AE}" type="presParOf" srcId="{5AC75930-25C0-4208-81BF-2E9546C1D993}" destId="{BF943B5A-2C82-4A80-91B1-6417BBBF3056}" srcOrd="13" destOrd="0" presId="urn:microsoft.com/office/officeart/2005/8/layout/chevron1"/>
    <dgm:cxn modelId="{2CF343FF-F8F6-4319-B9B1-EACE7E0CB485}" type="presParOf" srcId="{5AC75930-25C0-4208-81BF-2E9546C1D993}" destId="{60380942-78D0-403D-A530-4A7D7525A25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2C89C8-F669-40B0-9D10-AB319E1B2EEF}" type="doc">
      <dgm:prSet loTypeId="urn:microsoft.com/office/officeart/2005/8/layout/chevron1" loCatId="process" qsTypeId="urn:microsoft.com/office/officeart/2005/8/quickstyle/simple2" qsCatId="simple" csTypeId="urn:microsoft.com/office/officeart/2005/8/colors/colorful4" csCatId="colorful" phldr="1"/>
      <dgm:spPr/>
    </dgm:pt>
    <dgm:pt modelId="{17C700E6-EFF4-4707-9F89-62F04AB0E4F2}">
      <dgm:prSet phldrT="[文字]" custT="1"/>
      <dgm:spPr/>
      <dgm:t>
        <a:bodyPr/>
        <a:lstStyle/>
        <a:p>
          <a:r>
            <a: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資料來源</a:t>
          </a:r>
        </a:p>
      </dgm:t>
    </dgm:pt>
    <dgm:pt modelId="{F66624BE-89CB-4E06-AC71-351FAAD26F25}" type="parTrans" cxnId="{A5C970BB-5F3F-4942-8D61-FC78E23C16DF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0F5D4B-3856-4E93-A24B-93A0DEB2709D}" type="sibTrans" cxnId="{A5C970BB-5F3F-4942-8D61-FC78E23C16DF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70F835-4093-46A7-B292-B04E8F06E044}">
      <dgm:prSet phldrT="[文字]" custT="1"/>
      <dgm:spPr/>
      <dgm:t>
        <a:bodyPr/>
        <a:lstStyle/>
        <a:p>
          <a:r>
            <a: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環境建構</a:t>
          </a:r>
        </a:p>
      </dgm:t>
    </dgm:pt>
    <dgm:pt modelId="{DAEB2CEE-174B-475C-A33F-5AD9DF3CC307}" type="parTrans" cxnId="{53DD3931-EAD4-4341-9BB8-D3D50EA1FC85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C3F97E-BB60-46DA-ACA2-3CC68EB255B8}" type="sibTrans" cxnId="{53DD3931-EAD4-4341-9BB8-D3D50EA1FC85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C18AE-4908-40B5-B304-AA5477508A89}">
      <dgm:prSet phldrT="[文字]" custT="1"/>
      <dgm:spPr/>
      <dgm:t>
        <a:bodyPr/>
        <a:lstStyle/>
        <a:p>
          <a:r>
            <a: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DB</a:t>
          </a:r>
          <a:endParaRPr lang="zh-TW" altLang="en-US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BBBE15-9982-4671-B99A-A57AC5960086}" type="parTrans" cxnId="{3380F4E4-B9B0-4D7D-8AB4-210B484FDA20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D1DCC7-2D34-44B7-9194-45D0F344CE68}" type="sibTrans" cxnId="{3380F4E4-B9B0-4D7D-8AB4-210B484FDA20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F56802-3D13-482E-B902-7E4DAC68F4F5}">
      <dgm:prSet phldrT="[文字]" custT="1"/>
      <dgm:spPr/>
      <dgm:t>
        <a:bodyPr/>
        <a:lstStyle/>
        <a:p>
          <a:r>
            <a: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endParaRPr lang="en-US" altLang="zh-TW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報表</a:t>
          </a:r>
          <a:r>
            <a: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0C8A87-41C2-47A8-AAC0-0CC58B4E55BE}" type="parTrans" cxnId="{3587C8A7-1186-41F4-B2D7-BF99A526AEA9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1309B4-6248-4C5D-9AB7-3C48562083F8}" type="sibTrans" cxnId="{3587C8A7-1186-41F4-B2D7-BF99A526AEA9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127170-4BBB-4069-A3D0-94A0465172DF}">
      <dgm:prSet phldrT="[文字]" custT="1"/>
      <dgm:spPr/>
      <dgm:t>
        <a:bodyPr/>
        <a:lstStyle/>
        <a:p>
          <a:r>
            <a: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GUI</a:t>
          </a:r>
          <a:endParaRPr lang="zh-TW" altLang="en-US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4F9F7-AAB1-4295-A7F8-AE38876984EB}" type="parTrans" cxnId="{E9100BC6-1CE5-4FAE-91DC-1EBE583CF19C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4F7FA0-032E-40D7-8565-F7060F3519FB}" type="sibTrans" cxnId="{E9100BC6-1CE5-4FAE-91DC-1EBE583CF19C}">
      <dgm:prSet/>
      <dgm:spPr/>
      <dgm:t>
        <a:bodyPr/>
        <a:lstStyle/>
        <a:p>
          <a:endParaRPr lang="zh-TW" altLang="en-US" sz="3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48B382-5A8A-4C6E-A164-4A6921C7BCCA}">
      <dgm:prSet phldrT="[文字]" custT="1"/>
      <dgm:spPr/>
      <dgm:t>
        <a:bodyPr/>
        <a:lstStyle/>
        <a:p>
          <a:r>
            <a: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專題呈現</a:t>
          </a:r>
          <a:r>
            <a: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ppt </a:t>
          </a:r>
          <a:r>
            <a:rPr lang="en-US" altLang="zh-TW" sz="1600" b="1" dirty="0" err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viedo</a:t>
          </a:r>
          <a:endParaRPr lang="zh-TW" altLang="en-US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388997-E156-4973-93A0-70EAC088DD32}" type="sibTrans" cxnId="{A45D1370-7090-4B6E-86DA-FE734ADCD6D2}">
      <dgm:prSet/>
      <dgm:spPr/>
      <dgm:t>
        <a:bodyPr/>
        <a:lstStyle/>
        <a:p>
          <a:endParaRPr lang="zh-TW" altLang="en-US" sz="3600"/>
        </a:p>
      </dgm:t>
    </dgm:pt>
    <dgm:pt modelId="{E418B783-77BD-4E9A-92A2-37D9C859A085}" type="parTrans" cxnId="{A45D1370-7090-4B6E-86DA-FE734ADCD6D2}">
      <dgm:prSet/>
      <dgm:spPr/>
      <dgm:t>
        <a:bodyPr/>
        <a:lstStyle/>
        <a:p>
          <a:endParaRPr lang="zh-TW" altLang="en-US" sz="3600"/>
        </a:p>
      </dgm:t>
    </dgm:pt>
    <dgm:pt modelId="{C9B0715D-B661-4D63-9ACC-5F2349CBBCDE}">
      <dgm:prSet phldrT="[文字]"/>
      <dgm:spPr/>
      <dgm:t>
        <a:bodyPr/>
        <a:lstStyle/>
        <a:p>
          <a:r>
            <a: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圖像辨識</a:t>
          </a:r>
          <a:endParaRPr lang="en-US" altLang="zh-TW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文字辨識</a:t>
          </a:r>
        </a:p>
      </dgm:t>
    </dgm:pt>
    <dgm:pt modelId="{FE190517-E02E-4B66-A386-8AD1A1F8FD06}" type="parTrans" cxnId="{C803D8C1-0769-4075-9AEB-127C6F1B9D71}">
      <dgm:prSet/>
      <dgm:spPr/>
      <dgm:t>
        <a:bodyPr/>
        <a:lstStyle/>
        <a:p>
          <a:endParaRPr lang="zh-TW" altLang="en-US"/>
        </a:p>
      </dgm:t>
    </dgm:pt>
    <dgm:pt modelId="{CDA85747-509F-4B99-83DB-82EA15C3A114}" type="sibTrans" cxnId="{C803D8C1-0769-4075-9AEB-127C6F1B9D71}">
      <dgm:prSet/>
      <dgm:spPr/>
      <dgm:t>
        <a:bodyPr/>
        <a:lstStyle/>
        <a:p>
          <a:endParaRPr lang="zh-TW" altLang="en-US"/>
        </a:p>
      </dgm:t>
    </dgm:pt>
    <dgm:pt modelId="{813966A7-EBFC-488A-88C0-2B0A7F5FCF73}">
      <dgm:prSet phldrT="[文字]" custT="1"/>
      <dgm:spPr/>
      <dgm:t>
        <a:bodyPr/>
        <a:lstStyle/>
        <a:p>
          <a:r>
            <a:rPr lang="en-US" altLang="zh-TW" sz="1600" b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PyETL</a:t>
          </a:r>
          <a:endParaRPr lang="zh-TW" altLang="en-US" sz="1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E9EC9A-D2F0-4F81-823D-DCA17C402CB3}" type="parTrans" cxnId="{B9E3F9FD-BCBC-4FB2-9321-8DA8F6DA4A82}">
      <dgm:prSet/>
      <dgm:spPr/>
      <dgm:t>
        <a:bodyPr/>
        <a:lstStyle/>
        <a:p>
          <a:endParaRPr lang="zh-TW" altLang="en-US"/>
        </a:p>
      </dgm:t>
    </dgm:pt>
    <dgm:pt modelId="{C53554EB-363F-4485-9410-21D3EF624DBA}" type="sibTrans" cxnId="{B9E3F9FD-BCBC-4FB2-9321-8DA8F6DA4A82}">
      <dgm:prSet/>
      <dgm:spPr/>
      <dgm:t>
        <a:bodyPr/>
        <a:lstStyle/>
        <a:p>
          <a:endParaRPr lang="zh-TW" altLang="en-US"/>
        </a:p>
      </dgm:t>
    </dgm:pt>
    <dgm:pt modelId="{5AC75930-25C0-4208-81BF-2E9546C1D993}" type="pres">
      <dgm:prSet presAssocID="{632C89C8-F669-40B0-9D10-AB319E1B2EEF}" presName="Name0" presStyleCnt="0">
        <dgm:presLayoutVars>
          <dgm:dir/>
          <dgm:animLvl val="lvl"/>
          <dgm:resizeHandles val="exact"/>
        </dgm:presLayoutVars>
      </dgm:prSet>
      <dgm:spPr/>
    </dgm:pt>
    <dgm:pt modelId="{A714818E-C39C-44E4-A01F-872DA5FEE867}" type="pres">
      <dgm:prSet presAssocID="{17C700E6-EFF4-4707-9F89-62F04AB0E4F2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3BA0864-C770-43F5-B7DE-D3F3767A6131}" type="pres">
      <dgm:prSet presAssocID="{D20F5D4B-3856-4E93-A24B-93A0DEB2709D}" presName="parTxOnlySpace" presStyleCnt="0"/>
      <dgm:spPr/>
    </dgm:pt>
    <dgm:pt modelId="{86DB2F18-9996-4F6B-8292-5A797AC92F83}" type="pres">
      <dgm:prSet presAssocID="{FB70F835-4093-46A7-B292-B04E8F06E044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180A6324-B657-4B26-A583-A8200007D1E8}" type="pres">
      <dgm:prSet presAssocID="{12C3F97E-BB60-46DA-ACA2-3CC68EB255B8}" presName="parTxOnlySpace" presStyleCnt="0"/>
      <dgm:spPr/>
    </dgm:pt>
    <dgm:pt modelId="{3F3EF80E-7017-42E7-9AE8-D3FCD39B7C43}" type="pres">
      <dgm:prSet presAssocID="{813966A7-EBFC-488A-88C0-2B0A7F5FCF73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5270D313-9850-4BCB-A8BD-CDD33DD60500}" type="pres">
      <dgm:prSet presAssocID="{C53554EB-363F-4485-9410-21D3EF624DBA}" presName="parTxOnlySpace" presStyleCnt="0"/>
      <dgm:spPr/>
    </dgm:pt>
    <dgm:pt modelId="{7A491C5E-BBC2-4D2A-9A1B-CD6A89E22625}" type="pres">
      <dgm:prSet presAssocID="{036C18AE-4908-40B5-B304-AA5477508A8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5A07B900-3F2E-4993-B7B8-2E1BF1961374}" type="pres">
      <dgm:prSet presAssocID="{2CD1DCC7-2D34-44B7-9194-45D0F344CE68}" presName="parTxOnlySpace" presStyleCnt="0"/>
      <dgm:spPr/>
    </dgm:pt>
    <dgm:pt modelId="{76CB3927-7B2F-4CF8-93F5-247DB56D2AB2}" type="pres">
      <dgm:prSet presAssocID="{C9B0715D-B661-4D63-9ACC-5F2349CBBC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41164A4-0CC0-4F68-B7C7-B759F3CE3E19}" type="pres">
      <dgm:prSet presAssocID="{CDA85747-509F-4B99-83DB-82EA15C3A114}" presName="parTxOnlySpace" presStyleCnt="0"/>
      <dgm:spPr/>
    </dgm:pt>
    <dgm:pt modelId="{AA0E1EA4-B8AF-4AD2-8A07-46FF90AB8FB0}" type="pres">
      <dgm:prSet presAssocID="{9FF56802-3D13-482E-B902-7E4DAC68F4F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2AE6986-D4CD-4B4B-89B9-E0DA718D64E7}" type="pres">
      <dgm:prSet presAssocID="{551309B4-6248-4C5D-9AB7-3C48562083F8}" presName="parTxOnlySpace" presStyleCnt="0"/>
      <dgm:spPr/>
    </dgm:pt>
    <dgm:pt modelId="{60380942-78D0-403D-A530-4A7D7525A253}" type="pres">
      <dgm:prSet presAssocID="{9C127170-4BBB-4069-A3D0-94A0465172D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3DD7D1F-C456-4C75-9C21-76DEB0E09133}" type="pres">
      <dgm:prSet presAssocID="{364F7FA0-032E-40D7-8565-F7060F3519FB}" presName="parTxOnlySpace" presStyleCnt="0"/>
      <dgm:spPr/>
    </dgm:pt>
    <dgm:pt modelId="{82B5C3F6-500D-4C4E-B296-C962C9515741}" type="pres">
      <dgm:prSet presAssocID="{3E48B382-5A8A-4C6E-A164-4A6921C7BCCA}" presName="parTxOnly" presStyleLbl="node1" presStyleIdx="7" presStyleCnt="8" custLinFactNeighborX="6009">
        <dgm:presLayoutVars>
          <dgm:chMax val="0"/>
          <dgm:chPref val="0"/>
          <dgm:bulletEnabled val="1"/>
        </dgm:presLayoutVars>
      </dgm:prSet>
      <dgm:spPr/>
    </dgm:pt>
  </dgm:ptLst>
  <dgm:cxnLst>
    <dgm:cxn modelId="{6A32EE0E-BA3B-4AAF-8D6F-DC2836077C53}" type="presOf" srcId="{17C700E6-EFF4-4707-9F89-62F04AB0E4F2}" destId="{A714818E-C39C-44E4-A01F-872DA5FEE867}" srcOrd="0" destOrd="0" presId="urn:microsoft.com/office/officeart/2005/8/layout/chevron1"/>
    <dgm:cxn modelId="{09BC3F1A-29C7-4D81-98E9-3CE25F978F23}" type="presOf" srcId="{9FF56802-3D13-482E-B902-7E4DAC68F4F5}" destId="{AA0E1EA4-B8AF-4AD2-8A07-46FF90AB8FB0}" srcOrd="0" destOrd="0" presId="urn:microsoft.com/office/officeart/2005/8/layout/chevron1"/>
    <dgm:cxn modelId="{9FB47724-7F46-4416-9488-29899F4006D0}" type="presOf" srcId="{FB70F835-4093-46A7-B292-B04E8F06E044}" destId="{86DB2F18-9996-4F6B-8292-5A797AC92F83}" srcOrd="0" destOrd="0" presId="urn:microsoft.com/office/officeart/2005/8/layout/chevron1"/>
    <dgm:cxn modelId="{7752C530-D0AA-4945-A568-18E788CA62A7}" type="presOf" srcId="{3E48B382-5A8A-4C6E-A164-4A6921C7BCCA}" destId="{82B5C3F6-500D-4C4E-B296-C962C9515741}" srcOrd="0" destOrd="0" presId="urn:microsoft.com/office/officeart/2005/8/layout/chevron1"/>
    <dgm:cxn modelId="{53DD3931-EAD4-4341-9BB8-D3D50EA1FC85}" srcId="{632C89C8-F669-40B0-9D10-AB319E1B2EEF}" destId="{FB70F835-4093-46A7-B292-B04E8F06E044}" srcOrd="1" destOrd="0" parTransId="{DAEB2CEE-174B-475C-A33F-5AD9DF3CC307}" sibTransId="{12C3F97E-BB60-46DA-ACA2-3CC68EB255B8}"/>
    <dgm:cxn modelId="{5259DD3C-BFF7-41F1-92D9-F808A829180F}" type="presOf" srcId="{813966A7-EBFC-488A-88C0-2B0A7F5FCF73}" destId="{3F3EF80E-7017-42E7-9AE8-D3FCD39B7C43}" srcOrd="0" destOrd="0" presId="urn:microsoft.com/office/officeart/2005/8/layout/chevron1"/>
    <dgm:cxn modelId="{9FB4C93E-E054-4015-BE37-39D3ECF6BED9}" type="presOf" srcId="{C9B0715D-B661-4D63-9ACC-5F2349CBBCDE}" destId="{76CB3927-7B2F-4CF8-93F5-247DB56D2AB2}" srcOrd="0" destOrd="0" presId="urn:microsoft.com/office/officeart/2005/8/layout/chevron1"/>
    <dgm:cxn modelId="{0C911940-0D6C-4B30-BAA3-52829A06035B}" type="presOf" srcId="{9C127170-4BBB-4069-A3D0-94A0465172DF}" destId="{60380942-78D0-403D-A530-4A7D7525A253}" srcOrd="0" destOrd="0" presId="urn:microsoft.com/office/officeart/2005/8/layout/chevron1"/>
    <dgm:cxn modelId="{D75D2960-BB10-4A84-A359-2023BC879AB6}" type="presOf" srcId="{632C89C8-F669-40B0-9D10-AB319E1B2EEF}" destId="{5AC75930-25C0-4208-81BF-2E9546C1D993}" srcOrd="0" destOrd="0" presId="urn:microsoft.com/office/officeart/2005/8/layout/chevron1"/>
    <dgm:cxn modelId="{A45D1370-7090-4B6E-86DA-FE734ADCD6D2}" srcId="{632C89C8-F669-40B0-9D10-AB319E1B2EEF}" destId="{3E48B382-5A8A-4C6E-A164-4A6921C7BCCA}" srcOrd="7" destOrd="0" parTransId="{E418B783-77BD-4E9A-92A2-37D9C859A085}" sibTransId="{00388997-E156-4973-93A0-70EAC088DD32}"/>
    <dgm:cxn modelId="{CE8A3A8A-F58A-4C18-A95B-40B8965E7E61}" type="presOf" srcId="{036C18AE-4908-40B5-B304-AA5477508A89}" destId="{7A491C5E-BBC2-4D2A-9A1B-CD6A89E22625}" srcOrd="0" destOrd="0" presId="urn:microsoft.com/office/officeart/2005/8/layout/chevron1"/>
    <dgm:cxn modelId="{3587C8A7-1186-41F4-B2D7-BF99A526AEA9}" srcId="{632C89C8-F669-40B0-9D10-AB319E1B2EEF}" destId="{9FF56802-3D13-482E-B902-7E4DAC68F4F5}" srcOrd="5" destOrd="0" parTransId="{280C8A87-41C2-47A8-AAC0-0CC58B4E55BE}" sibTransId="{551309B4-6248-4C5D-9AB7-3C48562083F8}"/>
    <dgm:cxn modelId="{A5C970BB-5F3F-4942-8D61-FC78E23C16DF}" srcId="{632C89C8-F669-40B0-9D10-AB319E1B2EEF}" destId="{17C700E6-EFF4-4707-9F89-62F04AB0E4F2}" srcOrd="0" destOrd="0" parTransId="{F66624BE-89CB-4E06-AC71-351FAAD26F25}" sibTransId="{D20F5D4B-3856-4E93-A24B-93A0DEB2709D}"/>
    <dgm:cxn modelId="{C803D8C1-0769-4075-9AEB-127C6F1B9D71}" srcId="{632C89C8-F669-40B0-9D10-AB319E1B2EEF}" destId="{C9B0715D-B661-4D63-9ACC-5F2349CBBCDE}" srcOrd="4" destOrd="0" parTransId="{FE190517-E02E-4B66-A386-8AD1A1F8FD06}" sibTransId="{CDA85747-509F-4B99-83DB-82EA15C3A114}"/>
    <dgm:cxn modelId="{E9100BC6-1CE5-4FAE-91DC-1EBE583CF19C}" srcId="{632C89C8-F669-40B0-9D10-AB319E1B2EEF}" destId="{9C127170-4BBB-4069-A3D0-94A0465172DF}" srcOrd="6" destOrd="0" parTransId="{4AD4F9F7-AAB1-4295-A7F8-AE38876984EB}" sibTransId="{364F7FA0-032E-40D7-8565-F7060F3519FB}"/>
    <dgm:cxn modelId="{3380F4E4-B9B0-4D7D-8AB4-210B484FDA20}" srcId="{632C89C8-F669-40B0-9D10-AB319E1B2EEF}" destId="{036C18AE-4908-40B5-B304-AA5477508A89}" srcOrd="3" destOrd="0" parTransId="{8CBBBE15-9982-4671-B99A-A57AC5960086}" sibTransId="{2CD1DCC7-2D34-44B7-9194-45D0F344CE68}"/>
    <dgm:cxn modelId="{B9E3F9FD-BCBC-4FB2-9321-8DA8F6DA4A82}" srcId="{632C89C8-F669-40B0-9D10-AB319E1B2EEF}" destId="{813966A7-EBFC-488A-88C0-2B0A7F5FCF73}" srcOrd="2" destOrd="0" parTransId="{94E9EC9A-D2F0-4F81-823D-DCA17C402CB3}" sibTransId="{C53554EB-363F-4485-9410-21D3EF624DBA}"/>
    <dgm:cxn modelId="{994DC29F-6FD0-4C7B-BEC7-83C919241550}" type="presParOf" srcId="{5AC75930-25C0-4208-81BF-2E9546C1D993}" destId="{A714818E-C39C-44E4-A01F-872DA5FEE867}" srcOrd="0" destOrd="0" presId="urn:microsoft.com/office/officeart/2005/8/layout/chevron1"/>
    <dgm:cxn modelId="{4CBE667F-9A83-4F0B-A3AA-104F31B7D72F}" type="presParOf" srcId="{5AC75930-25C0-4208-81BF-2E9546C1D993}" destId="{93BA0864-C770-43F5-B7DE-D3F3767A6131}" srcOrd="1" destOrd="0" presId="urn:microsoft.com/office/officeart/2005/8/layout/chevron1"/>
    <dgm:cxn modelId="{E55FACF6-BCE9-4D57-A20F-148ADAB34AC4}" type="presParOf" srcId="{5AC75930-25C0-4208-81BF-2E9546C1D993}" destId="{86DB2F18-9996-4F6B-8292-5A797AC92F83}" srcOrd="2" destOrd="0" presId="urn:microsoft.com/office/officeart/2005/8/layout/chevron1"/>
    <dgm:cxn modelId="{DC346C84-CD4F-47BF-98EC-3CC0C0DDA6D4}" type="presParOf" srcId="{5AC75930-25C0-4208-81BF-2E9546C1D993}" destId="{180A6324-B657-4B26-A583-A8200007D1E8}" srcOrd="3" destOrd="0" presId="urn:microsoft.com/office/officeart/2005/8/layout/chevron1"/>
    <dgm:cxn modelId="{15CA49DF-A333-4EA7-BBD7-D02F0C5DFC4C}" type="presParOf" srcId="{5AC75930-25C0-4208-81BF-2E9546C1D993}" destId="{3F3EF80E-7017-42E7-9AE8-D3FCD39B7C43}" srcOrd="4" destOrd="0" presId="urn:microsoft.com/office/officeart/2005/8/layout/chevron1"/>
    <dgm:cxn modelId="{16BCCC37-3BB8-405D-AB2F-77337EED7460}" type="presParOf" srcId="{5AC75930-25C0-4208-81BF-2E9546C1D993}" destId="{5270D313-9850-4BCB-A8BD-CDD33DD60500}" srcOrd="5" destOrd="0" presId="urn:microsoft.com/office/officeart/2005/8/layout/chevron1"/>
    <dgm:cxn modelId="{6639D073-562D-40F6-81A7-3B7E83301B94}" type="presParOf" srcId="{5AC75930-25C0-4208-81BF-2E9546C1D993}" destId="{7A491C5E-BBC2-4D2A-9A1B-CD6A89E22625}" srcOrd="6" destOrd="0" presId="urn:microsoft.com/office/officeart/2005/8/layout/chevron1"/>
    <dgm:cxn modelId="{34C74E9F-1157-43F2-90EC-5F6A335F4E43}" type="presParOf" srcId="{5AC75930-25C0-4208-81BF-2E9546C1D993}" destId="{5A07B900-3F2E-4993-B7B8-2E1BF1961374}" srcOrd="7" destOrd="0" presId="urn:microsoft.com/office/officeart/2005/8/layout/chevron1"/>
    <dgm:cxn modelId="{F855E39E-970E-4DD0-988A-DAC2055B7227}" type="presParOf" srcId="{5AC75930-25C0-4208-81BF-2E9546C1D993}" destId="{76CB3927-7B2F-4CF8-93F5-247DB56D2AB2}" srcOrd="8" destOrd="0" presId="urn:microsoft.com/office/officeart/2005/8/layout/chevron1"/>
    <dgm:cxn modelId="{BDA6F802-944A-4994-A43F-DFB1BA506131}" type="presParOf" srcId="{5AC75930-25C0-4208-81BF-2E9546C1D993}" destId="{541164A4-0CC0-4F68-B7C7-B759F3CE3E19}" srcOrd="9" destOrd="0" presId="urn:microsoft.com/office/officeart/2005/8/layout/chevron1"/>
    <dgm:cxn modelId="{F2806F4A-AB07-4D38-8792-650143C472B0}" type="presParOf" srcId="{5AC75930-25C0-4208-81BF-2E9546C1D993}" destId="{AA0E1EA4-B8AF-4AD2-8A07-46FF90AB8FB0}" srcOrd="10" destOrd="0" presId="urn:microsoft.com/office/officeart/2005/8/layout/chevron1"/>
    <dgm:cxn modelId="{DA27DA71-F49D-4AC3-BB8C-05D80C7154D8}" type="presParOf" srcId="{5AC75930-25C0-4208-81BF-2E9546C1D993}" destId="{82AE6986-D4CD-4B4B-89B9-E0DA718D64E7}" srcOrd="11" destOrd="0" presId="urn:microsoft.com/office/officeart/2005/8/layout/chevron1"/>
    <dgm:cxn modelId="{2CF343FF-F8F6-4319-B9B1-EACE7E0CB485}" type="presParOf" srcId="{5AC75930-25C0-4208-81BF-2E9546C1D993}" destId="{60380942-78D0-403D-A530-4A7D7525A253}" srcOrd="12" destOrd="0" presId="urn:microsoft.com/office/officeart/2005/8/layout/chevron1"/>
    <dgm:cxn modelId="{42DEF07D-F1C7-45C0-80A5-475C7373C9FA}" type="presParOf" srcId="{5AC75930-25C0-4208-81BF-2E9546C1D993}" destId="{63DD7D1F-C456-4C75-9C21-76DEB0E09133}" srcOrd="13" destOrd="0" presId="urn:microsoft.com/office/officeart/2005/8/layout/chevron1"/>
    <dgm:cxn modelId="{FF36F99C-8234-4839-B8E0-E2A2D71BF969}" type="presParOf" srcId="{5AC75930-25C0-4208-81BF-2E9546C1D993}" destId="{82B5C3F6-500D-4C4E-B296-C962C9515741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2C89C8-F669-40B0-9D10-AB319E1B2EEF}" type="doc">
      <dgm:prSet loTypeId="urn:microsoft.com/office/officeart/2005/8/layout/chevron1" loCatId="process" qsTypeId="urn:microsoft.com/office/officeart/2005/8/quickstyle/simple2" qsCatId="simple" csTypeId="urn:microsoft.com/office/officeart/2005/8/colors/colorful4" csCatId="colorful" phldr="1"/>
      <dgm:spPr/>
    </dgm:pt>
    <dgm:pt modelId="{FB70F835-4093-46A7-B292-B04E8F06E044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EB2CEE-174B-475C-A33F-5AD9DF3CC307}" type="parTrans" cxnId="{53DD3931-EAD4-4341-9BB8-D3D50EA1FC85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C3F97E-BB60-46DA-ACA2-3CC68EB255B8}" type="sibTrans" cxnId="{53DD3931-EAD4-4341-9BB8-D3D50EA1FC85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796694-63EE-408D-AC30-5C6CE20BB228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935B98-30B3-4887-8773-FF1A7430DAD5}" type="parTrans" cxnId="{99896CC2-B790-43C3-AD4E-BD3105C68CBC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EC20F7-0141-4310-97DD-FE7353014DBD}" type="sibTrans" cxnId="{99896CC2-B790-43C3-AD4E-BD3105C68CBC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C18AE-4908-40B5-B304-AA5477508A89}">
      <dgm:prSet phldrT="[文字]"/>
      <dgm:spPr/>
      <dgm:t>
        <a:bodyPr/>
        <a:lstStyle/>
        <a:p>
          <a:r>
            <a:rPr lang="en-US" altLang="zh-TW" b="1" dirty="0" err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Jieba</a:t>
          </a:r>
          <a:endParaRPr lang="en-US" altLang="zh-TW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關鍵字排行</a:t>
          </a:r>
        </a:p>
      </dgm:t>
    </dgm:pt>
    <dgm:pt modelId="{8CBBBE15-9982-4671-B99A-A57AC5960086}" type="parTrans" cxnId="{3380F4E4-B9B0-4D7D-8AB4-210B484FDA20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D1DCC7-2D34-44B7-9194-45D0F344CE68}" type="sibTrans" cxnId="{3380F4E4-B9B0-4D7D-8AB4-210B484FDA20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F56802-3D13-482E-B902-7E4DAC68F4F5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0C8A87-41C2-47A8-AAC0-0CC58B4E55BE}" type="parTrans" cxnId="{3587C8A7-1186-41F4-B2D7-BF99A526AEA9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1309B4-6248-4C5D-9AB7-3C48562083F8}" type="sibTrans" cxnId="{3587C8A7-1186-41F4-B2D7-BF99A526AEA9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127170-4BBB-4069-A3D0-94A0465172DF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4F9F7-AAB1-4295-A7F8-AE38876984EB}" type="parTrans" cxnId="{E9100BC6-1CE5-4FAE-91DC-1EBE583CF19C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4F7FA0-032E-40D7-8565-F7060F3519FB}" type="sibTrans" cxnId="{E9100BC6-1CE5-4FAE-91DC-1EBE583CF19C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48B382-5A8A-4C6E-A164-4A6921C7BCCA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18B783-77BD-4E9A-92A2-37D9C859A085}" type="parTrans" cxnId="{A45D1370-7090-4B6E-86DA-FE734ADCD6D2}">
      <dgm:prSet/>
      <dgm:spPr/>
      <dgm:t>
        <a:bodyPr/>
        <a:lstStyle/>
        <a:p>
          <a:endParaRPr lang="zh-TW" altLang="en-US"/>
        </a:p>
      </dgm:t>
    </dgm:pt>
    <dgm:pt modelId="{00388997-E156-4973-93A0-70EAC088DD32}" type="sibTrans" cxnId="{A45D1370-7090-4B6E-86DA-FE734ADCD6D2}">
      <dgm:prSet/>
      <dgm:spPr/>
      <dgm:t>
        <a:bodyPr/>
        <a:lstStyle/>
        <a:p>
          <a:endParaRPr lang="zh-TW" altLang="en-US"/>
        </a:p>
      </dgm:t>
    </dgm:pt>
    <dgm:pt modelId="{17C700E6-EFF4-4707-9F89-62F04AB0E4F2}">
      <dgm:prSet phldrT="[文字]"/>
      <dgm:spPr>
        <a:solidFill>
          <a:schemeClr val="bg1"/>
        </a:solidFill>
      </dgm:spPr>
      <dgm:t>
        <a:bodyPr/>
        <a:lstStyle/>
        <a:p>
          <a:endParaRPr lang="zh-TW" altLang="en-US" dirty="0"/>
        </a:p>
      </dgm:t>
    </dgm:pt>
    <dgm:pt modelId="{D20F5D4B-3856-4E93-A24B-93A0DEB2709D}" type="sibTrans" cxnId="{A5C970BB-5F3F-4942-8D61-FC78E23C16DF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6624BE-89CB-4E06-AC71-351FAAD26F25}" type="parTrans" cxnId="{A5C970BB-5F3F-4942-8D61-FC78E23C16DF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42F931-C98B-4C87-9EC2-827D07ACBFAA}">
      <dgm:prSet phldrT="[文字]"/>
      <dgm:spPr>
        <a:solidFill>
          <a:schemeClr val="bg1"/>
        </a:solidFill>
      </dgm:spPr>
      <dgm:t>
        <a:bodyPr/>
        <a:lstStyle/>
        <a:p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A871FC-4BC8-4D7C-BE66-6F0EB90E1C14}" type="parTrans" cxnId="{B8802833-C494-41F6-9E73-88A4D15DC8F3}">
      <dgm:prSet/>
      <dgm:spPr/>
      <dgm:t>
        <a:bodyPr/>
        <a:lstStyle/>
        <a:p>
          <a:endParaRPr lang="zh-TW" altLang="en-US"/>
        </a:p>
      </dgm:t>
    </dgm:pt>
    <dgm:pt modelId="{739588DA-24F2-4E1A-9111-A5B4B8B9E40E}" type="sibTrans" cxnId="{B8802833-C494-41F6-9E73-88A4D15DC8F3}">
      <dgm:prSet/>
      <dgm:spPr/>
      <dgm:t>
        <a:bodyPr/>
        <a:lstStyle/>
        <a:p>
          <a:endParaRPr lang="zh-TW" altLang="en-US"/>
        </a:p>
      </dgm:t>
    </dgm:pt>
    <dgm:pt modelId="{5AC75930-25C0-4208-81BF-2E9546C1D993}" type="pres">
      <dgm:prSet presAssocID="{632C89C8-F669-40B0-9D10-AB319E1B2EEF}" presName="Name0" presStyleCnt="0">
        <dgm:presLayoutVars>
          <dgm:dir/>
          <dgm:animLvl val="lvl"/>
          <dgm:resizeHandles val="exact"/>
        </dgm:presLayoutVars>
      </dgm:prSet>
      <dgm:spPr/>
    </dgm:pt>
    <dgm:pt modelId="{A714818E-C39C-44E4-A01F-872DA5FEE867}" type="pres">
      <dgm:prSet presAssocID="{17C700E6-EFF4-4707-9F89-62F04AB0E4F2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3BA0864-C770-43F5-B7DE-D3F3767A6131}" type="pres">
      <dgm:prSet presAssocID="{D20F5D4B-3856-4E93-A24B-93A0DEB2709D}" presName="parTxOnlySpace" presStyleCnt="0"/>
      <dgm:spPr/>
    </dgm:pt>
    <dgm:pt modelId="{86DB2F18-9996-4F6B-8292-5A797AC92F83}" type="pres">
      <dgm:prSet presAssocID="{FB70F835-4093-46A7-B292-B04E8F06E044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180A6324-B657-4B26-A583-A8200007D1E8}" type="pres">
      <dgm:prSet presAssocID="{12C3F97E-BB60-46DA-ACA2-3CC68EB255B8}" presName="parTxOnlySpace" presStyleCnt="0"/>
      <dgm:spPr/>
    </dgm:pt>
    <dgm:pt modelId="{05CDB923-C7F1-47E4-8DD7-B6C02FA1302A}" type="pres">
      <dgm:prSet presAssocID="{16796694-63EE-408D-AC30-5C6CE20BB228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A8313CC-873D-41B2-9943-ACACE33F3813}" type="pres">
      <dgm:prSet presAssocID="{ECEC20F7-0141-4310-97DD-FE7353014DBD}" presName="parTxOnlySpace" presStyleCnt="0"/>
      <dgm:spPr/>
    </dgm:pt>
    <dgm:pt modelId="{7A491C5E-BBC2-4D2A-9A1B-CD6A89E22625}" type="pres">
      <dgm:prSet presAssocID="{036C18AE-4908-40B5-B304-AA5477508A8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5A07B900-3F2E-4993-B7B8-2E1BF1961374}" type="pres">
      <dgm:prSet presAssocID="{2CD1DCC7-2D34-44B7-9194-45D0F344CE68}" presName="parTxOnlySpace" presStyleCnt="0"/>
      <dgm:spPr/>
    </dgm:pt>
    <dgm:pt modelId="{AA0E1EA4-B8AF-4AD2-8A07-46FF90AB8FB0}" type="pres">
      <dgm:prSet presAssocID="{9FF56802-3D13-482E-B902-7E4DAC68F4F5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82AE6986-D4CD-4B4B-89B9-E0DA718D64E7}" type="pres">
      <dgm:prSet presAssocID="{551309B4-6248-4C5D-9AB7-3C48562083F8}" presName="parTxOnlySpace" presStyleCnt="0"/>
      <dgm:spPr/>
    </dgm:pt>
    <dgm:pt modelId="{8EB7F8FD-F0C1-4FB4-A13D-2DEC57263BD6}" type="pres">
      <dgm:prSet presAssocID="{3742F931-C98B-4C87-9EC2-827D07ACBFAA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F943B5A-2C82-4A80-91B1-6417BBBF3056}" type="pres">
      <dgm:prSet presAssocID="{739588DA-24F2-4E1A-9111-A5B4B8B9E40E}" presName="parTxOnlySpace" presStyleCnt="0"/>
      <dgm:spPr/>
    </dgm:pt>
    <dgm:pt modelId="{60380942-78D0-403D-A530-4A7D7525A253}" type="pres">
      <dgm:prSet presAssocID="{9C127170-4BBB-4069-A3D0-94A0465172D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3DD7D1F-C456-4C75-9C21-76DEB0E09133}" type="pres">
      <dgm:prSet presAssocID="{364F7FA0-032E-40D7-8565-F7060F3519FB}" presName="parTxOnlySpace" presStyleCnt="0"/>
      <dgm:spPr/>
    </dgm:pt>
    <dgm:pt modelId="{82B5C3F6-500D-4C4E-B296-C962C9515741}" type="pres">
      <dgm:prSet presAssocID="{3E48B382-5A8A-4C6E-A164-4A6921C7BCCA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A41BA007-F658-4AC5-945E-070B3D2CBD07}" type="presOf" srcId="{16796694-63EE-408D-AC30-5C6CE20BB228}" destId="{05CDB923-C7F1-47E4-8DD7-B6C02FA1302A}" srcOrd="0" destOrd="0" presId="urn:microsoft.com/office/officeart/2005/8/layout/chevron1"/>
    <dgm:cxn modelId="{6A32EE0E-BA3B-4AAF-8D6F-DC2836077C53}" type="presOf" srcId="{17C700E6-EFF4-4707-9F89-62F04AB0E4F2}" destId="{A714818E-C39C-44E4-A01F-872DA5FEE867}" srcOrd="0" destOrd="0" presId="urn:microsoft.com/office/officeart/2005/8/layout/chevron1"/>
    <dgm:cxn modelId="{09BC3F1A-29C7-4D81-98E9-3CE25F978F23}" type="presOf" srcId="{9FF56802-3D13-482E-B902-7E4DAC68F4F5}" destId="{AA0E1EA4-B8AF-4AD2-8A07-46FF90AB8FB0}" srcOrd="0" destOrd="0" presId="urn:microsoft.com/office/officeart/2005/8/layout/chevron1"/>
    <dgm:cxn modelId="{9FB47724-7F46-4416-9488-29899F4006D0}" type="presOf" srcId="{FB70F835-4093-46A7-B292-B04E8F06E044}" destId="{86DB2F18-9996-4F6B-8292-5A797AC92F83}" srcOrd="0" destOrd="0" presId="urn:microsoft.com/office/officeart/2005/8/layout/chevron1"/>
    <dgm:cxn modelId="{7752C530-D0AA-4945-A568-18E788CA62A7}" type="presOf" srcId="{3E48B382-5A8A-4C6E-A164-4A6921C7BCCA}" destId="{82B5C3F6-500D-4C4E-B296-C962C9515741}" srcOrd="0" destOrd="0" presId="urn:microsoft.com/office/officeart/2005/8/layout/chevron1"/>
    <dgm:cxn modelId="{53DD3931-EAD4-4341-9BB8-D3D50EA1FC85}" srcId="{632C89C8-F669-40B0-9D10-AB319E1B2EEF}" destId="{FB70F835-4093-46A7-B292-B04E8F06E044}" srcOrd="1" destOrd="0" parTransId="{DAEB2CEE-174B-475C-A33F-5AD9DF3CC307}" sibTransId="{12C3F97E-BB60-46DA-ACA2-3CC68EB255B8}"/>
    <dgm:cxn modelId="{B8802833-C494-41F6-9E73-88A4D15DC8F3}" srcId="{632C89C8-F669-40B0-9D10-AB319E1B2EEF}" destId="{3742F931-C98B-4C87-9EC2-827D07ACBFAA}" srcOrd="5" destOrd="0" parTransId="{E3A871FC-4BC8-4D7C-BE66-6F0EB90E1C14}" sibTransId="{739588DA-24F2-4E1A-9111-A5B4B8B9E40E}"/>
    <dgm:cxn modelId="{0C911940-0D6C-4B30-BAA3-52829A06035B}" type="presOf" srcId="{9C127170-4BBB-4069-A3D0-94A0465172DF}" destId="{60380942-78D0-403D-A530-4A7D7525A253}" srcOrd="0" destOrd="0" presId="urn:microsoft.com/office/officeart/2005/8/layout/chevron1"/>
    <dgm:cxn modelId="{D75D2960-BB10-4A84-A359-2023BC879AB6}" type="presOf" srcId="{632C89C8-F669-40B0-9D10-AB319E1B2EEF}" destId="{5AC75930-25C0-4208-81BF-2E9546C1D993}" srcOrd="0" destOrd="0" presId="urn:microsoft.com/office/officeart/2005/8/layout/chevron1"/>
    <dgm:cxn modelId="{A45D1370-7090-4B6E-86DA-FE734ADCD6D2}" srcId="{632C89C8-F669-40B0-9D10-AB319E1B2EEF}" destId="{3E48B382-5A8A-4C6E-A164-4A6921C7BCCA}" srcOrd="7" destOrd="0" parTransId="{E418B783-77BD-4E9A-92A2-37D9C859A085}" sibTransId="{00388997-E156-4973-93A0-70EAC088DD32}"/>
    <dgm:cxn modelId="{CE8A3A8A-F58A-4C18-A95B-40B8965E7E61}" type="presOf" srcId="{036C18AE-4908-40B5-B304-AA5477508A89}" destId="{7A491C5E-BBC2-4D2A-9A1B-CD6A89E22625}" srcOrd="0" destOrd="0" presId="urn:microsoft.com/office/officeart/2005/8/layout/chevron1"/>
    <dgm:cxn modelId="{964A909E-5057-4E7C-B0EE-57C308B3EEF6}" type="presOf" srcId="{3742F931-C98B-4C87-9EC2-827D07ACBFAA}" destId="{8EB7F8FD-F0C1-4FB4-A13D-2DEC57263BD6}" srcOrd="0" destOrd="0" presId="urn:microsoft.com/office/officeart/2005/8/layout/chevron1"/>
    <dgm:cxn modelId="{3587C8A7-1186-41F4-B2D7-BF99A526AEA9}" srcId="{632C89C8-F669-40B0-9D10-AB319E1B2EEF}" destId="{9FF56802-3D13-482E-B902-7E4DAC68F4F5}" srcOrd="4" destOrd="0" parTransId="{280C8A87-41C2-47A8-AAC0-0CC58B4E55BE}" sibTransId="{551309B4-6248-4C5D-9AB7-3C48562083F8}"/>
    <dgm:cxn modelId="{A5C970BB-5F3F-4942-8D61-FC78E23C16DF}" srcId="{632C89C8-F669-40B0-9D10-AB319E1B2EEF}" destId="{17C700E6-EFF4-4707-9F89-62F04AB0E4F2}" srcOrd="0" destOrd="0" parTransId="{F66624BE-89CB-4E06-AC71-351FAAD26F25}" sibTransId="{D20F5D4B-3856-4E93-A24B-93A0DEB2709D}"/>
    <dgm:cxn modelId="{99896CC2-B790-43C3-AD4E-BD3105C68CBC}" srcId="{632C89C8-F669-40B0-9D10-AB319E1B2EEF}" destId="{16796694-63EE-408D-AC30-5C6CE20BB228}" srcOrd="2" destOrd="0" parTransId="{33935B98-30B3-4887-8773-FF1A7430DAD5}" sibTransId="{ECEC20F7-0141-4310-97DD-FE7353014DBD}"/>
    <dgm:cxn modelId="{E9100BC6-1CE5-4FAE-91DC-1EBE583CF19C}" srcId="{632C89C8-F669-40B0-9D10-AB319E1B2EEF}" destId="{9C127170-4BBB-4069-A3D0-94A0465172DF}" srcOrd="6" destOrd="0" parTransId="{4AD4F9F7-AAB1-4295-A7F8-AE38876984EB}" sibTransId="{364F7FA0-032E-40D7-8565-F7060F3519FB}"/>
    <dgm:cxn modelId="{3380F4E4-B9B0-4D7D-8AB4-210B484FDA20}" srcId="{632C89C8-F669-40B0-9D10-AB319E1B2EEF}" destId="{036C18AE-4908-40B5-B304-AA5477508A89}" srcOrd="3" destOrd="0" parTransId="{8CBBBE15-9982-4671-B99A-A57AC5960086}" sibTransId="{2CD1DCC7-2D34-44B7-9194-45D0F344CE68}"/>
    <dgm:cxn modelId="{994DC29F-6FD0-4C7B-BEC7-83C919241550}" type="presParOf" srcId="{5AC75930-25C0-4208-81BF-2E9546C1D993}" destId="{A714818E-C39C-44E4-A01F-872DA5FEE867}" srcOrd="0" destOrd="0" presId="urn:microsoft.com/office/officeart/2005/8/layout/chevron1"/>
    <dgm:cxn modelId="{4CBE667F-9A83-4F0B-A3AA-104F31B7D72F}" type="presParOf" srcId="{5AC75930-25C0-4208-81BF-2E9546C1D993}" destId="{93BA0864-C770-43F5-B7DE-D3F3767A6131}" srcOrd="1" destOrd="0" presId="urn:microsoft.com/office/officeart/2005/8/layout/chevron1"/>
    <dgm:cxn modelId="{E55FACF6-BCE9-4D57-A20F-148ADAB34AC4}" type="presParOf" srcId="{5AC75930-25C0-4208-81BF-2E9546C1D993}" destId="{86DB2F18-9996-4F6B-8292-5A797AC92F83}" srcOrd="2" destOrd="0" presId="urn:microsoft.com/office/officeart/2005/8/layout/chevron1"/>
    <dgm:cxn modelId="{DC346C84-CD4F-47BF-98EC-3CC0C0DDA6D4}" type="presParOf" srcId="{5AC75930-25C0-4208-81BF-2E9546C1D993}" destId="{180A6324-B657-4B26-A583-A8200007D1E8}" srcOrd="3" destOrd="0" presId="urn:microsoft.com/office/officeart/2005/8/layout/chevron1"/>
    <dgm:cxn modelId="{0DC8C342-848E-4186-B957-9CF3771D133F}" type="presParOf" srcId="{5AC75930-25C0-4208-81BF-2E9546C1D993}" destId="{05CDB923-C7F1-47E4-8DD7-B6C02FA1302A}" srcOrd="4" destOrd="0" presId="urn:microsoft.com/office/officeart/2005/8/layout/chevron1"/>
    <dgm:cxn modelId="{BB910AD4-FA14-4DBB-87D2-0085DB72F99C}" type="presParOf" srcId="{5AC75930-25C0-4208-81BF-2E9546C1D993}" destId="{1A8313CC-873D-41B2-9943-ACACE33F3813}" srcOrd="5" destOrd="0" presId="urn:microsoft.com/office/officeart/2005/8/layout/chevron1"/>
    <dgm:cxn modelId="{6639D073-562D-40F6-81A7-3B7E83301B94}" type="presParOf" srcId="{5AC75930-25C0-4208-81BF-2E9546C1D993}" destId="{7A491C5E-BBC2-4D2A-9A1B-CD6A89E22625}" srcOrd="6" destOrd="0" presId="urn:microsoft.com/office/officeart/2005/8/layout/chevron1"/>
    <dgm:cxn modelId="{34C74E9F-1157-43F2-90EC-5F6A335F4E43}" type="presParOf" srcId="{5AC75930-25C0-4208-81BF-2E9546C1D993}" destId="{5A07B900-3F2E-4993-B7B8-2E1BF1961374}" srcOrd="7" destOrd="0" presId="urn:microsoft.com/office/officeart/2005/8/layout/chevron1"/>
    <dgm:cxn modelId="{F2806F4A-AB07-4D38-8792-650143C472B0}" type="presParOf" srcId="{5AC75930-25C0-4208-81BF-2E9546C1D993}" destId="{AA0E1EA4-B8AF-4AD2-8A07-46FF90AB8FB0}" srcOrd="8" destOrd="0" presId="urn:microsoft.com/office/officeart/2005/8/layout/chevron1"/>
    <dgm:cxn modelId="{DA27DA71-F49D-4AC3-BB8C-05D80C7154D8}" type="presParOf" srcId="{5AC75930-25C0-4208-81BF-2E9546C1D993}" destId="{82AE6986-D4CD-4B4B-89B9-E0DA718D64E7}" srcOrd="9" destOrd="0" presId="urn:microsoft.com/office/officeart/2005/8/layout/chevron1"/>
    <dgm:cxn modelId="{5F3219FA-3678-43FD-A37B-04C2A776F461}" type="presParOf" srcId="{5AC75930-25C0-4208-81BF-2E9546C1D993}" destId="{8EB7F8FD-F0C1-4FB4-A13D-2DEC57263BD6}" srcOrd="10" destOrd="0" presId="urn:microsoft.com/office/officeart/2005/8/layout/chevron1"/>
    <dgm:cxn modelId="{E64A437F-AF16-42C2-A017-1F0CC48374AE}" type="presParOf" srcId="{5AC75930-25C0-4208-81BF-2E9546C1D993}" destId="{BF943B5A-2C82-4A80-91B1-6417BBBF3056}" srcOrd="11" destOrd="0" presId="urn:microsoft.com/office/officeart/2005/8/layout/chevron1"/>
    <dgm:cxn modelId="{2CF343FF-F8F6-4319-B9B1-EACE7E0CB485}" type="presParOf" srcId="{5AC75930-25C0-4208-81BF-2E9546C1D993}" destId="{60380942-78D0-403D-A530-4A7D7525A253}" srcOrd="12" destOrd="0" presId="urn:microsoft.com/office/officeart/2005/8/layout/chevron1"/>
    <dgm:cxn modelId="{42DEF07D-F1C7-45C0-80A5-475C7373C9FA}" type="presParOf" srcId="{5AC75930-25C0-4208-81BF-2E9546C1D993}" destId="{63DD7D1F-C456-4C75-9C21-76DEB0E09133}" srcOrd="13" destOrd="0" presId="urn:microsoft.com/office/officeart/2005/8/layout/chevron1"/>
    <dgm:cxn modelId="{FF36F99C-8234-4839-B8E0-E2A2D71BF969}" type="presParOf" srcId="{5AC75930-25C0-4208-81BF-2E9546C1D993}" destId="{82B5C3F6-500D-4C4E-B296-C962C9515741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818E-C39C-44E4-A01F-872DA5FEE867}">
      <dsp:nvSpPr>
        <dsp:cNvPr id="0" name=""/>
        <dsp:cNvSpPr/>
      </dsp:nvSpPr>
      <dsp:spPr>
        <a:xfrm>
          <a:off x="1029" y="568170"/>
          <a:ext cx="1650505" cy="66020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資料來源</a:t>
          </a:r>
        </a:p>
      </dsp:txBody>
      <dsp:txXfrm>
        <a:off x="331130" y="568170"/>
        <a:ext cx="990303" cy="660202"/>
      </dsp:txXfrm>
    </dsp:sp>
    <dsp:sp modelId="{86DB2F18-9996-4F6B-8292-5A797AC92F83}">
      <dsp:nvSpPr>
        <dsp:cNvPr id="0" name=""/>
        <dsp:cNvSpPr/>
      </dsp:nvSpPr>
      <dsp:spPr>
        <a:xfrm>
          <a:off x="1486484" y="568170"/>
          <a:ext cx="1650505" cy="660202"/>
        </a:xfrm>
        <a:prstGeom prst="chevron">
          <a:avLst/>
        </a:prstGeom>
        <a:solidFill>
          <a:schemeClr val="accent4">
            <a:hueOff val="1400127"/>
            <a:satOff val="-5825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環境建構</a:t>
          </a:r>
        </a:p>
      </dsp:txBody>
      <dsp:txXfrm>
        <a:off x="1816585" y="568170"/>
        <a:ext cx="990303" cy="660202"/>
      </dsp:txXfrm>
    </dsp:sp>
    <dsp:sp modelId="{3F3EF80E-7017-42E7-9AE8-D3FCD39B7C43}">
      <dsp:nvSpPr>
        <dsp:cNvPr id="0" name=""/>
        <dsp:cNvSpPr/>
      </dsp:nvSpPr>
      <dsp:spPr>
        <a:xfrm>
          <a:off x="2971939" y="568170"/>
          <a:ext cx="1650505" cy="660202"/>
        </a:xfrm>
        <a:prstGeom prst="chevron">
          <a:avLst/>
        </a:prstGeom>
        <a:solidFill>
          <a:schemeClr val="accent4">
            <a:hueOff val="2800255"/>
            <a:satOff val="-11651"/>
            <a:lumOff val="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Python</a:t>
          </a:r>
          <a:endParaRPr lang="zh-TW" altLang="en-US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02040" y="568170"/>
        <a:ext cx="990303" cy="660202"/>
      </dsp:txXfrm>
    </dsp:sp>
    <dsp:sp modelId="{7A491C5E-BBC2-4D2A-9A1B-CD6A89E22625}">
      <dsp:nvSpPr>
        <dsp:cNvPr id="0" name=""/>
        <dsp:cNvSpPr/>
      </dsp:nvSpPr>
      <dsp:spPr>
        <a:xfrm>
          <a:off x="4457395" y="568170"/>
          <a:ext cx="1650505" cy="660202"/>
        </a:xfrm>
        <a:prstGeom prst="chevron">
          <a:avLst/>
        </a:prstGeom>
        <a:solidFill>
          <a:schemeClr val="accent4">
            <a:hueOff val="4200382"/>
            <a:satOff val="-17476"/>
            <a:lumOff val="411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DB</a:t>
          </a:r>
          <a:endParaRPr lang="zh-TW" altLang="en-US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7496" y="568170"/>
        <a:ext cx="990303" cy="660202"/>
      </dsp:txXfrm>
    </dsp:sp>
    <dsp:sp modelId="{76CB3927-7B2F-4CF8-93F5-247DB56D2AB2}">
      <dsp:nvSpPr>
        <dsp:cNvPr id="0" name=""/>
        <dsp:cNvSpPr/>
      </dsp:nvSpPr>
      <dsp:spPr>
        <a:xfrm>
          <a:off x="5942850" y="568170"/>
          <a:ext cx="1650505" cy="660202"/>
        </a:xfrm>
        <a:prstGeom prst="chevron">
          <a:avLst/>
        </a:prstGeom>
        <a:solidFill>
          <a:schemeClr val="accent4">
            <a:hueOff val="5600509"/>
            <a:satOff val="-23301"/>
            <a:lumOff val="5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圖像辨識</a:t>
          </a:r>
          <a:endParaRPr lang="en-US" altLang="zh-TW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文字辨識</a:t>
          </a:r>
        </a:p>
      </dsp:txBody>
      <dsp:txXfrm>
        <a:off x="6272951" y="568170"/>
        <a:ext cx="990303" cy="660202"/>
      </dsp:txXfrm>
    </dsp:sp>
    <dsp:sp modelId="{AA0E1EA4-B8AF-4AD2-8A07-46FF90AB8FB0}">
      <dsp:nvSpPr>
        <dsp:cNvPr id="0" name=""/>
        <dsp:cNvSpPr/>
      </dsp:nvSpPr>
      <dsp:spPr>
        <a:xfrm>
          <a:off x="7428305" y="568170"/>
          <a:ext cx="1650505" cy="660202"/>
        </a:xfrm>
        <a:prstGeom prst="chevron">
          <a:avLst/>
        </a:prstGeom>
        <a:solidFill>
          <a:schemeClr val="accent4">
            <a:hueOff val="7000636"/>
            <a:satOff val="-29126"/>
            <a:lumOff val="68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endParaRPr lang="en-US" altLang="zh-TW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758406" y="568170"/>
        <a:ext cx="990303" cy="660202"/>
      </dsp:txXfrm>
    </dsp:sp>
    <dsp:sp modelId="{60380942-78D0-403D-A530-4A7D7525A253}">
      <dsp:nvSpPr>
        <dsp:cNvPr id="0" name=""/>
        <dsp:cNvSpPr/>
      </dsp:nvSpPr>
      <dsp:spPr>
        <a:xfrm>
          <a:off x="8913760" y="568170"/>
          <a:ext cx="1650505" cy="660202"/>
        </a:xfrm>
        <a:prstGeom prst="chevron">
          <a:avLst/>
        </a:prstGeom>
        <a:solidFill>
          <a:schemeClr val="accent4">
            <a:hueOff val="8400764"/>
            <a:satOff val="-34952"/>
            <a:lumOff val="823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GUI</a:t>
          </a:r>
          <a:endParaRPr lang="zh-TW" altLang="en-US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243861" y="568170"/>
        <a:ext cx="990303" cy="660202"/>
      </dsp:txXfrm>
    </dsp:sp>
    <dsp:sp modelId="{82B5C3F6-500D-4C4E-B296-C962C9515741}">
      <dsp:nvSpPr>
        <dsp:cNvPr id="0" name=""/>
        <dsp:cNvSpPr/>
      </dsp:nvSpPr>
      <dsp:spPr>
        <a:xfrm>
          <a:off x="10400245" y="568170"/>
          <a:ext cx="1650505" cy="66020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專題呈現</a:t>
          </a:r>
        </a:p>
      </dsp:txBody>
      <dsp:txXfrm>
        <a:off x="10730346" y="568170"/>
        <a:ext cx="990303" cy="66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818E-C39C-44E4-A01F-872DA5FEE867}">
      <dsp:nvSpPr>
        <dsp:cNvPr id="0" name=""/>
        <dsp:cNvSpPr/>
      </dsp:nvSpPr>
      <dsp:spPr>
        <a:xfrm>
          <a:off x="1029" y="568170"/>
          <a:ext cx="1650505" cy="660202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 dirty="0"/>
        </a:p>
      </dsp:txBody>
      <dsp:txXfrm>
        <a:off x="331130" y="568170"/>
        <a:ext cx="990303" cy="660202"/>
      </dsp:txXfrm>
    </dsp:sp>
    <dsp:sp modelId="{86DB2F18-9996-4F6B-8292-5A797AC92F83}">
      <dsp:nvSpPr>
        <dsp:cNvPr id="0" name=""/>
        <dsp:cNvSpPr/>
      </dsp:nvSpPr>
      <dsp:spPr>
        <a:xfrm>
          <a:off x="1486484" y="568170"/>
          <a:ext cx="1650505" cy="660202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16585" y="568170"/>
        <a:ext cx="990303" cy="660202"/>
      </dsp:txXfrm>
    </dsp:sp>
    <dsp:sp modelId="{05CDB923-C7F1-47E4-8DD7-B6C02FA1302A}">
      <dsp:nvSpPr>
        <dsp:cNvPr id="0" name=""/>
        <dsp:cNvSpPr/>
      </dsp:nvSpPr>
      <dsp:spPr>
        <a:xfrm>
          <a:off x="2971940" y="568170"/>
          <a:ext cx="1650505" cy="660202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02041" y="568170"/>
        <a:ext cx="990303" cy="660202"/>
      </dsp:txXfrm>
    </dsp:sp>
    <dsp:sp modelId="{FEF3CC5A-4D84-47ED-8E89-64C2EBE84C10}">
      <dsp:nvSpPr>
        <dsp:cNvPr id="0" name=""/>
        <dsp:cNvSpPr/>
      </dsp:nvSpPr>
      <dsp:spPr>
        <a:xfrm>
          <a:off x="4457395" y="568170"/>
          <a:ext cx="1650505" cy="660202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7496" y="568170"/>
        <a:ext cx="990303" cy="660202"/>
      </dsp:txXfrm>
    </dsp:sp>
    <dsp:sp modelId="{7A491C5E-BBC2-4D2A-9A1B-CD6A89E22625}">
      <dsp:nvSpPr>
        <dsp:cNvPr id="0" name=""/>
        <dsp:cNvSpPr/>
      </dsp:nvSpPr>
      <dsp:spPr>
        <a:xfrm>
          <a:off x="5942850" y="568170"/>
          <a:ext cx="1650505" cy="660202"/>
        </a:xfrm>
        <a:prstGeom prst="chevron">
          <a:avLst/>
        </a:prstGeom>
        <a:solidFill>
          <a:schemeClr val="accent4">
            <a:hueOff val="5600509"/>
            <a:satOff val="-23301"/>
            <a:lumOff val="5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1" kern="1200" dirty="0" err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Jieba</a:t>
          </a:r>
          <a:endParaRPr lang="en-US" altLang="zh-TW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關鍵字排行</a:t>
          </a:r>
        </a:p>
      </dsp:txBody>
      <dsp:txXfrm>
        <a:off x="6272951" y="568170"/>
        <a:ext cx="990303" cy="660202"/>
      </dsp:txXfrm>
    </dsp:sp>
    <dsp:sp modelId="{AA0E1EA4-B8AF-4AD2-8A07-46FF90AB8FB0}">
      <dsp:nvSpPr>
        <dsp:cNvPr id="0" name=""/>
        <dsp:cNvSpPr/>
      </dsp:nvSpPr>
      <dsp:spPr>
        <a:xfrm>
          <a:off x="7428305" y="568170"/>
          <a:ext cx="1650505" cy="660202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758406" y="568170"/>
        <a:ext cx="990303" cy="660202"/>
      </dsp:txXfrm>
    </dsp:sp>
    <dsp:sp modelId="{8EB7F8FD-F0C1-4FB4-A13D-2DEC57263BD6}">
      <dsp:nvSpPr>
        <dsp:cNvPr id="0" name=""/>
        <dsp:cNvSpPr/>
      </dsp:nvSpPr>
      <dsp:spPr>
        <a:xfrm>
          <a:off x="8913761" y="568170"/>
          <a:ext cx="1650505" cy="660202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243862" y="568170"/>
        <a:ext cx="990303" cy="660202"/>
      </dsp:txXfrm>
    </dsp:sp>
    <dsp:sp modelId="{60380942-78D0-403D-A530-4A7D7525A253}">
      <dsp:nvSpPr>
        <dsp:cNvPr id="0" name=""/>
        <dsp:cNvSpPr/>
      </dsp:nvSpPr>
      <dsp:spPr>
        <a:xfrm>
          <a:off x="10400246" y="568170"/>
          <a:ext cx="1650505" cy="66020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ppt </a:t>
          </a:r>
          <a:r>
            <a:rPr lang="en-US" altLang="zh-TW" sz="1300" b="1" kern="1200" dirty="0" err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viedo</a:t>
          </a:r>
          <a:endParaRPr lang="zh-TW" altLang="en-US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730347" y="568170"/>
        <a:ext cx="990303" cy="660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818E-C39C-44E4-A01F-872DA5FEE867}">
      <dsp:nvSpPr>
        <dsp:cNvPr id="0" name=""/>
        <dsp:cNvSpPr/>
      </dsp:nvSpPr>
      <dsp:spPr>
        <a:xfrm>
          <a:off x="990" y="580694"/>
          <a:ext cx="1587886" cy="63515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資料來源</a:t>
          </a:r>
        </a:p>
      </dsp:txBody>
      <dsp:txXfrm>
        <a:off x="318567" y="580694"/>
        <a:ext cx="952732" cy="635154"/>
      </dsp:txXfrm>
    </dsp:sp>
    <dsp:sp modelId="{86DB2F18-9996-4F6B-8292-5A797AC92F83}">
      <dsp:nvSpPr>
        <dsp:cNvPr id="0" name=""/>
        <dsp:cNvSpPr/>
      </dsp:nvSpPr>
      <dsp:spPr>
        <a:xfrm>
          <a:off x="1430088" y="580694"/>
          <a:ext cx="1587886" cy="635154"/>
        </a:xfrm>
        <a:prstGeom prst="chevron">
          <a:avLst/>
        </a:prstGeom>
        <a:solidFill>
          <a:schemeClr val="accent4">
            <a:hueOff val="1400127"/>
            <a:satOff val="-5825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環境建構</a:t>
          </a:r>
        </a:p>
      </dsp:txBody>
      <dsp:txXfrm>
        <a:off x="1747665" y="580694"/>
        <a:ext cx="952732" cy="635154"/>
      </dsp:txXfrm>
    </dsp:sp>
    <dsp:sp modelId="{3F3EF80E-7017-42E7-9AE8-D3FCD39B7C43}">
      <dsp:nvSpPr>
        <dsp:cNvPr id="0" name=""/>
        <dsp:cNvSpPr/>
      </dsp:nvSpPr>
      <dsp:spPr>
        <a:xfrm>
          <a:off x="2859186" y="580694"/>
          <a:ext cx="1587886" cy="635154"/>
        </a:xfrm>
        <a:prstGeom prst="chevron">
          <a:avLst/>
        </a:prstGeom>
        <a:solidFill>
          <a:schemeClr val="accent4">
            <a:hueOff val="2800255"/>
            <a:satOff val="-11651"/>
            <a:lumOff val="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PyETL</a:t>
          </a:r>
          <a:endParaRPr lang="zh-TW" altLang="en-US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76763" y="580694"/>
        <a:ext cx="952732" cy="635154"/>
      </dsp:txXfrm>
    </dsp:sp>
    <dsp:sp modelId="{7A491C5E-BBC2-4D2A-9A1B-CD6A89E22625}">
      <dsp:nvSpPr>
        <dsp:cNvPr id="0" name=""/>
        <dsp:cNvSpPr/>
      </dsp:nvSpPr>
      <dsp:spPr>
        <a:xfrm>
          <a:off x="4288283" y="580694"/>
          <a:ext cx="1587886" cy="635154"/>
        </a:xfrm>
        <a:prstGeom prst="chevron">
          <a:avLst/>
        </a:prstGeom>
        <a:solidFill>
          <a:schemeClr val="accent4">
            <a:hueOff val="4200382"/>
            <a:satOff val="-17476"/>
            <a:lumOff val="411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DB</a:t>
          </a:r>
          <a:endParaRPr lang="zh-TW" altLang="en-US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05860" y="580694"/>
        <a:ext cx="952732" cy="635154"/>
      </dsp:txXfrm>
    </dsp:sp>
    <dsp:sp modelId="{76CB3927-7B2F-4CF8-93F5-247DB56D2AB2}">
      <dsp:nvSpPr>
        <dsp:cNvPr id="0" name=""/>
        <dsp:cNvSpPr/>
      </dsp:nvSpPr>
      <dsp:spPr>
        <a:xfrm>
          <a:off x="5717381" y="580694"/>
          <a:ext cx="1587886" cy="635154"/>
        </a:xfrm>
        <a:prstGeom prst="chevron">
          <a:avLst/>
        </a:prstGeom>
        <a:solidFill>
          <a:schemeClr val="accent4">
            <a:hueOff val="5600509"/>
            <a:satOff val="-23301"/>
            <a:lumOff val="5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圖像辨識</a:t>
          </a:r>
          <a:endParaRPr lang="en-US" altLang="zh-TW" sz="12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文字辨識</a:t>
          </a:r>
        </a:p>
      </dsp:txBody>
      <dsp:txXfrm>
        <a:off x="6034958" y="580694"/>
        <a:ext cx="952732" cy="635154"/>
      </dsp:txXfrm>
    </dsp:sp>
    <dsp:sp modelId="{AA0E1EA4-B8AF-4AD2-8A07-46FF90AB8FB0}">
      <dsp:nvSpPr>
        <dsp:cNvPr id="0" name=""/>
        <dsp:cNvSpPr/>
      </dsp:nvSpPr>
      <dsp:spPr>
        <a:xfrm>
          <a:off x="7146479" y="580694"/>
          <a:ext cx="1587886" cy="635154"/>
        </a:xfrm>
        <a:prstGeom prst="chevron">
          <a:avLst/>
        </a:prstGeom>
        <a:solidFill>
          <a:schemeClr val="accent4">
            <a:hueOff val="7000636"/>
            <a:satOff val="-29126"/>
            <a:lumOff val="68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endParaRPr lang="en-US" altLang="zh-TW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報表</a:t>
          </a:r>
          <a:r>
            <a:rPr lang="en-US" altLang="zh-TW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64056" y="580694"/>
        <a:ext cx="952732" cy="635154"/>
      </dsp:txXfrm>
    </dsp:sp>
    <dsp:sp modelId="{60380942-78D0-403D-A530-4A7D7525A253}">
      <dsp:nvSpPr>
        <dsp:cNvPr id="0" name=""/>
        <dsp:cNvSpPr/>
      </dsp:nvSpPr>
      <dsp:spPr>
        <a:xfrm>
          <a:off x="8575577" y="580694"/>
          <a:ext cx="1587886" cy="635154"/>
        </a:xfrm>
        <a:prstGeom prst="chevron">
          <a:avLst/>
        </a:prstGeom>
        <a:solidFill>
          <a:schemeClr val="accent4">
            <a:hueOff val="8400764"/>
            <a:satOff val="-34952"/>
            <a:lumOff val="823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GUI</a:t>
          </a:r>
          <a:endParaRPr lang="zh-TW" altLang="en-US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893154" y="580694"/>
        <a:ext cx="952732" cy="635154"/>
      </dsp:txXfrm>
    </dsp:sp>
    <dsp:sp modelId="{82B5C3F6-500D-4C4E-B296-C962C9515741}">
      <dsp:nvSpPr>
        <dsp:cNvPr id="0" name=""/>
        <dsp:cNvSpPr/>
      </dsp:nvSpPr>
      <dsp:spPr>
        <a:xfrm>
          <a:off x="10005665" y="580694"/>
          <a:ext cx="1587886" cy="635154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專題呈現</a:t>
          </a:r>
          <a:r>
            <a:rPr lang="en-US" altLang="zh-TW" sz="16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ppt </a:t>
          </a:r>
          <a:r>
            <a:rPr lang="en-US" altLang="zh-TW" sz="1600" b="1" kern="1200" dirty="0" err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viedo</a:t>
          </a:r>
          <a:endParaRPr lang="zh-TW" altLang="en-US" sz="1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23242" y="580694"/>
        <a:ext cx="952732" cy="635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818E-C39C-44E4-A01F-872DA5FEE867}">
      <dsp:nvSpPr>
        <dsp:cNvPr id="0" name=""/>
        <dsp:cNvSpPr/>
      </dsp:nvSpPr>
      <dsp:spPr>
        <a:xfrm>
          <a:off x="990" y="580694"/>
          <a:ext cx="1587886" cy="635154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 dirty="0"/>
        </a:p>
      </dsp:txBody>
      <dsp:txXfrm>
        <a:off x="318567" y="580694"/>
        <a:ext cx="952732" cy="635154"/>
      </dsp:txXfrm>
    </dsp:sp>
    <dsp:sp modelId="{86DB2F18-9996-4F6B-8292-5A797AC92F83}">
      <dsp:nvSpPr>
        <dsp:cNvPr id="0" name=""/>
        <dsp:cNvSpPr/>
      </dsp:nvSpPr>
      <dsp:spPr>
        <a:xfrm>
          <a:off x="1430088" y="580694"/>
          <a:ext cx="1587886" cy="635154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47665" y="580694"/>
        <a:ext cx="952732" cy="635154"/>
      </dsp:txXfrm>
    </dsp:sp>
    <dsp:sp modelId="{05CDB923-C7F1-47E4-8DD7-B6C02FA1302A}">
      <dsp:nvSpPr>
        <dsp:cNvPr id="0" name=""/>
        <dsp:cNvSpPr/>
      </dsp:nvSpPr>
      <dsp:spPr>
        <a:xfrm>
          <a:off x="2859186" y="580694"/>
          <a:ext cx="1587886" cy="635154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76763" y="580694"/>
        <a:ext cx="952732" cy="635154"/>
      </dsp:txXfrm>
    </dsp:sp>
    <dsp:sp modelId="{7A491C5E-BBC2-4D2A-9A1B-CD6A89E22625}">
      <dsp:nvSpPr>
        <dsp:cNvPr id="0" name=""/>
        <dsp:cNvSpPr/>
      </dsp:nvSpPr>
      <dsp:spPr>
        <a:xfrm>
          <a:off x="4288283" y="580694"/>
          <a:ext cx="1587886" cy="635154"/>
        </a:xfrm>
        <a:prstGeom prst="chevron">
          <a:avLst/>
        </a:prstGeom>
        <a:solidFill>
          <a:schemeClr val="accent4">
            <a:hueOff val="4200382"/>
            <a:satOff val="-17476"/>
            <a:lumOff val="411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 err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Jieba</a:t>
          </a:r>
          <a:endParaRPr lang="en-US" altLang="zh-TW" sz="12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關鍵字排行</a:t>
          </a:r>
        </a:p>
      </dsp:txBody>
      <dsp:txXfrm>
        <a:off x="4605860" y="580694"/>
        <a:ext cx="952732" cy="635154"/>
      </dsp:txXfrm>
    </dsp:sp>
    <dsp:sp modelId="{AA0E1EA4-B8AF-4AD2-8A07-46FF90AB8FB0}">
      <dsp:nvSpPr>
        <dsp:cNvPr id="0" name=""/>
        <dsp:cNvSpPr/>
      </dsp:nvSpPr>
      <dsp:spPr>
        <a:xfrm>
          <a:off x="5717381" y="580694"/>
          <a:ext cx="1587886" cy="635154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34958" y="580694"/>
        <a:ext cx="952732" cy="635154"/>
      </dsp:txXfrm>
    </dsp:sp>
    <dsp:sp modelId="{8EB7F8FD-F0C1-4FB4-A13D-2DEC57263BD6}">
      <dsp:nvSpPr>
        <dsp:cNvPr id="0" name=""/>
        <dsp:cNvSpPr/>
      </dsp:nvSpPr>
      <dsp:spPr>
        <a:xfrm>
          <a:off x="7146479" y="580694"/>
          <a:ext cx="1587886" cy="635154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64056" y="580694"/>
        <a:ext cx="952732" cy="635154"/>
      </dsp:txXfrm>
    </dsp:sp>
    <dsp:sp modelId="{60380942-78D0-403D-A530-4A7D7525A253}">
      <dsp:nvSpPr>
        <dsp:cNvPr id="0" name=""/>
        <dsp:cNvSpPr/>
      </dsp:nvSpPr>
      <dsp:spPr>
        <a:xfrm>
          <a:off x="8575577" y="580694"/>
          <a:ext cx="1587886" cy="635154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893154" y="580694"/>
        <a:ext cx="952732" cy="635154"/>
      </dsp:txXfrm>
    </dsp:sp>
    <dsp:sp modelId="{82B5C3F6-500D-4C4E-B296-C962C9515741}">
      <dsp:nvSpPr>
        <dsp:cNvPr id="0" name=""/>
        <dsp:cNvSpPr/>
      </dsp:nvSpPr>
      <dsp:spPr>
        <a:xfrm>
          <a:off x="10004674" y="580694"/>
          <a:ext cx="1587886" cy="635154"/>
        </a:xfrm>
        <a:prstGeom prst="chevron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22251" y="580694"/>
        <a:ext cx="952732" cy="63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74a9b2a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74a9b2a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OpenCV </a:t>
            </a:r>
            <a:r>
              <a:rPr lang="zh-TW" altLang="en-US" dirty="0"/>
              <a:t>於專案使用 潛在問題</a:t>
            </a:r>
            <a:r>
              <a:rPr lang="en-US" altLang="zh-TW" dirty="0"/>
              <a:t>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00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74a9b2a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74a9b2a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OpenCV </a:t>
            </a:r>
            <a:r>
              <a:rPr lang="zh-TW" altLang="en-US" dirty="0"/>
              <a:t>於專案使用 潛在問題</a:t>
            </a:r>
            <a:r>
              <a:rPr lang="en-US" altLang="zh-TW" dirty="0"/>
              <a:t>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7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diagramLayout" Target="../diagrams/layout2.xml"/><Relationship Id="rId3" Type="http://schemas.openxmlformats.org/officeDocument/2006/relationships/image" Target="../media/image1.jpeg"/><Relationship Id="rId21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24" Type="http://schemas.openxmlformats.org/officeDocument/2006/relationships/image" Target="../media/image17.png"/><Relationship Id="rId32" Type="http://schemas.openxmlformats.org/officeDocument/2006/relationships/image" Target="../media/image20.png"/><Relationship Id="rId5" Type="http://schemas.openxmlformats.org/officeDocument/2006/relationships/diagramData" Target="../diagrams/data1.xml"/><Relationship Id="rId15" Type="http://schemas.openxmlformats.org/officeDocument/2006/relationships/image" Target="../media/image8.png"/><Relationship Id="rId23" Type="http://schemas.openxmlformats.org/officeDocument/2006/relationships/image" Target="../media/image16.jpeg"/><Relationship Id="rId28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31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openxmlformats.org/officeDocument/2006/relationships/image" Target="../media/image7.png"/><Relationship Id="rId22" Type="http://schemas.openxmlformats.org/officeDocument/2006/relationships/image" Target="../media/image15.jpeg"/><Relationship Id="rId27" Type="http://schemas.openxmlformats.org/officeDocument/2006/relationships/diagramQuickStyle" Target="../diagrams/quickStyle2.xml"/><Relationship Id="rId30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diagramLayout" Target="../diagrams/layout4.xml"/><Relationship Id="rId3" Type="http://schemas.openxmlformats.org/officeDocument/2006/relationships/image" Target="../media/image1.jpeg"/><Relationship Id="rId21" Type="http://schemas.openxmlformats.org/officeDocument/2006/relationships/image" Target="../media/image14.png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diagramData" Target="../diagrams/data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4.png"/><Relationship Id="rId24" Type="http://schemas.openxmlformats.org/officeDocument/2006/relationships/image" Target="../media/image17.png"/><Relationship Id="rId32" Type="http://schemas.openxmlformats.org/officeDocument/2006/relationships/image" Target="../media/image20.png"/><Relationship Id="rId5" Type="http://schemas.openxmlformats.org/officeDocument/2006/relationships/diagramData" Target="../diagrams/data3.xml"/><Relationship Id="rId15" Type="http://schemas.openxmlformats.org/officeDocument/2006/relationships/image" Target="../media/image8.png"/><Relationship Id="rId23" Type="http://schemas.openxmlformats.org/officeDocument/2006/relationships/image" Target="../media/image16.jpeg"/><Relationship Id="rId28" Type="http://schemas.openxmlformats.org/officeDocument/2006/relationships/diagramColors" Target="../diagrams/colors4.xml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31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microsoft.com/office/2007/relationships/diagramDrawing" Target="../diagrams/drawing3.xml"/><Relationship Id="rId14" Type="http://schemas.openxmlformats.org/officeDocument/2006/relationships/image" Target="../media/image7.png"/><Relationship Id="rId22" Type="http://schemas.openxmlformats.org/officeDocument/2006/relationships/image" Target="../media/image15.jpeg"/><Relationship Id="rId27" Type="http://schemas.openxmlformats.org/officeDocument/2006/relationships/diagramQuickStyle" Target="../diagrams/quickStyle4.xml"/><Relationship Id="rId30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ETL operations in Python">
            <a:extLst>
              <a:ext uri="{FF2B5EF4-FFF2-40B4-BE49-F238E27FC236}">
                <a16:creationId xmlns:a16="http://schemas.microsoft.com/office/drawing/2014/main" id="{752D6D34-9709-4259-A539-E56EA9B2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13" y="2478277"/>
            <a:ext cx="1760926" cy="9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誠品書店eslite bookstore - Home | Facebook">
            <a:extLst>
              <a:ext uri="{FF2B5EF4-FFF2-40B4-BE49-F238E27FC236}">
                <a16:creationId xmlns:a16="http://schemas.microsoft.com/office/drawing/2014/main" id="{8627EC14-7345-4054-9E93-BA7F0135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09" y="2602457"/>
            <a:ext cx="1415255" cy="14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5AD9ADAB-9B35-4141-9090-FAFD194C7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062312"/>
              </p:ext>
            </p:extLst>
          </p:nvPr>
        </p:nvGraphicFramePr>
        <p:xfrm>
          <a:off x="141248" y="292100"/>
          <a:ext cx="12050751" cy="17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DECE5082-E1A6-4AAE-A5A3-3EC711D93476}"/>
              </a:ext>
            </a:extLst>
          </p:cNvPr>
          <p:cNvGrpSpPr/>
          <p:nvPr/>
        </p:nvGrpSpPr>
        <p:grpSpPr>
          <a:xfrm>
            <a:off x="4473258" y="2406511"/>
            <a:ext cx="1679528" cy="1397049"/>
            <a:chOff x="4213298" y="5093545"/>
            <a:chExt cx="1679528" cy="139704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D88981-EA01-4515-8DA8-CC79EB19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03106" y="5093545"/>
              <a:ext cx="1440000" cy="74070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86D056F-1D0E-4542-A7ED-8AE229AE4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13298" y="5947788"/>
              <a:ext cx="1679528" cy="542806"/>
            </a:xfrm>
            <a:prstGeom prst="rect">
              <a:avLst/>
            </a:prstGeom>
          </p:spPr>
        </p:pic>
      </p:grpSp>
      <p:pic>
        <p:nvPicPr>
          <p:cNvPr id="1032" name="Picture 8" descr="OpenCV- An awesome tool for computer vision in python - DEV Community">
            <a:extLst>
              <a:ext uri="{FF2B5EF4-FFF2-40B4-BE49-F238E27FC236}">
                <a16:creationId xmlns:a16="http://schemas.microsoft.com/office/drawing/2014/main" id="{4AFA6AFD-C166-49E0-924A-ACACDD0A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48" y="3375253"/>
            <a:ext cx="1570967" cy="65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非營利組織方案- 申請與常見問題| 科技濃湯">
            <a:extLst>
              <a:ext uri="{FF2B5EF4-FFF2-40B4-BE49-F238E27FC236}">
                <a16:creationId xmlns:a16="http://schemas.microsoft.com/office/drawing/2014/main" id="{52162CF5-DE0F-46CE-96BE-80E1FA3C2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30" y="2597363"/>
            <a:ext cx="1783157" cy="4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84;p13">
            <a:extLst>
              <a:ext uri="{FF2B5EF4-FFF2-40B4-BE49-F238E27FC236}">
                <a16:creationId xmlns:a16="http://schemas.microsoft.com/office/drawing/2014/main" id="{3B1C19BB-4F10-4469-AFFF-1FB28413024D}"/>
              </a:ext>
            </a:extLst>
          </p:cNvPr>
          <p:cNvSpPr txBox="1"/>
          <p:nvPr/>
        </p:nvSpPr>
        <p:spPr>
          <a:xfrm>
            <a:off x="-3915011" y="7738929"/>
            <a:ext cx="1590675" cy="3416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source: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1.1博客來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1.2誠品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金石堂</a:t>
            </a:r>
          </a:p>
          <a:p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天瓏書局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iThome各大技術論壇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TechOrange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科技報橘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Medium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8" name="Picture 14" descr="博客來網路書店- 维基百科，自由的百科全书">
            <a:extLst>
              <a:ext uri="{FF2B5EF4-FFF2-40B4-BE49-F238E27FC236}">
                <a16:creationId xmlns:a16="http://schemas.microsoft.com/office/drawing/2014/main" id="{F9C45085-7A04-421D-8320-DC5254A1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4" y="2372547"/>
            <a:ext cx="785866" cy="6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oogle Cloud 成功案例】天瓏書局走出重慶南路、擁抱GCP！ | iKala Cloud">
            <a:extLst>
              <a:ext uri="{FF2B5EF4-FFF2-40B4-BE49-F238E27FC236}">
                <a16:creationId xmlns:a16="http://schemas.microsoft.com/office/drawing/2014/main" id="{8EDA61AE-5C65-4471-AADD-E4F1FD7B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3" y="4241321"/>
            <a:ext cx="785866" cy="7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關於iThome | iThome">
            <a:extLst>
              <a:ext uri="{FF2B5EF4-FFF2-40B4-BE49-F238E27FC236}">
                <a16:creationId xmlns:a16="http://schemas.microsoft.com/office/drawing/2014/main" id="{4E010F30-DFBB-4D40-9CB1-07B816BE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4" y="5210922"/>
            <a:ext cx="1132124" cy="6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D3A8A08E-3832-45BA-924F-30D21E783903}"/>
              </a:ext>
            </a:extLst>
          </p:cNvPr>
          <p:cNvGrpSpPr/>
          <p:nvPr/>
        </p:nvGrpSpPr>
        <p:grpSpPr>
          <a:xfrm>
            <a:off x="9570849" y="2525617"/>
            <a:ext cx="1472013" cy="1470274"/>
            <a:chOff x="8451795" y="4757031"/>
            <a:chExt cx="1472013" cy="1470274"/>
          </a:xfrm>
        </p:grpSpPr>
        <p:pic>
          <p:nvPicPr>
            <p:cNvPr id="1050" name="Picture 26" descr="Flask - 維基百科，自由的百科全書">
              <a:extLst>
                <a:ext uri="{FF2B5EF4-FFF2-40B4-BE49-F238E27FC236}">
                  <a16:creationId xmlns:a16="http://schemas.microsoft.com/office/drawing/2014/main" id="{8DBD8872-FCBF-4457-9EE1-BC07660DA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795" y="4757031"/>
              <a:ext cx="1472013" cy="574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創建自己的聊天機器人，使用LineBot+Python+Heroku - g919233的創作- 巴哈姆特">
              <a:extLst>
                <a:ext uri="{FF2B5EF4-FFF2-40B4-BE49-F238E27FC236}">
                  <a16:creationId xmlns:a16="http://schemas.microsoft.com/office/drawing/2014/main" id="{C76B98A1-E279-4E3D-B653-79FBE39A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461" y="5549673"/>
              <a:ext cx="1099300" cy="67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30" descr="GitHub 入門(一) — 如何建立Git專案. 引言| by 趙子榮| Medium">
            <a:extLst>
              <a:ext uri="{FF2B5EF4-FFF2-40B4-BE49-F238E27FC236}">
                <a16:creationId xmlns:a16="http://schemas.microsoft.com/office/drawing/2014/main" id="{CD6D59F8-CBD4-46B4-99C1-61B62918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611" y="3599023"/>
            <a:ext cx="2076455" cy="7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ocker 基礎教學與介紹101. 何謂容器虛擬化、介紹Docker 三元素、手把手建立Docker… | by Cheng-Wei Hu |  胡程維| Medium">
            <a:extLst>
              <a:ext uri="{FF2B5EF4-FFF2-40B4-BE49-F238E27FC236}">
                <a16:creationId xmlns:a16="http://schemas.microsoft.com/office/drawing/2014/main" id="{ADF1FA5C-CB73-4C23-A5E1-CF91BE02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52" y="2511761"/>
            <a:ext cx="1351889" cy="115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1.0 Hadoop 教程| 菜鸟教程">
            <a:extLst>
              <a:ext uri="{FF2B5EF4-FFF2-40B4-BE49-F238E27FC236}">
                <a16:creationId xmlns:a16="http://schemas.microsoft.com/office/drawing/2014/main" id="{88419045-49E1-4B52-86DD-2E0EF0F3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25" y="6388126"/>
            <a:ext cx="2110172" cy="9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Java程式設計師說：世界上有三個偉大的發明【火、輪子、kafka】_Java鬥帝- MdEditor">
            <a:extLst>
              <a:ext uri="{FF2B5EF4-FFF2-40B4-BE49-F238E27FC236}">
                <a16:creationId xmlns:a16="http://schemas.microsoft.com/office/drawing/2014/main" id="{542D9E06-A4C1-42C6-87B2-9A1CB4BE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625" y="6400074"/>
            <a:ext cx="1736185" cy="9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我終止免費授權科技報橘. 身為在Medium上長期寫文的作家，定期都會有不同媒體來詢問可否免費轉載，但從來… | by 果殼|">
            <a:extLst>
              <a:ext uri="{FF2B5EF4-FFF2-40B4-BE49-F238E27FC236}">
                <a16:creationId xmlns:a16="http://schemas.microsoft.com/office/drawing/2014/main" id="{429BB9DE-84D2-4646-B7ED-CED93B45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1" y="5675668"/>
            <a:ext cx="1947025" cy="60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2021】Medium教學中文指南，商業模式、經營技巧全告訴你| Dr. Dean² 的處方箋">
            <a:extLst>
              <a:ext uri="{FF2B5EF4-FFF2-40B4-BE49-F238E27FC236}">
                <a16:creationId xmlns:a16="http://schemas.microsoft.com/office/drawing/2014/main" id="{9A348ABF-CBDA-4B2A-BACD-7172755CB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4" y="6286048"/>
            <a:ext cx="1931689" cy="4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資料庫圖表 30">
            <a:extLst>
              <a:ext uri="{FF2B5EF4-FFF2-40B4-BE49-F238E27FC236}">
                <a16:creationId xmlns:a16="http://schemas.microsoft.com/office/drawing/2014/main" id="{CACB0974-BB5B-4ED1-B560-3A421AD8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810346"/>
              </p:ext>
            </p:extLst>
          </p:nvPr>
        </p:nvGraphicFramePr>
        <p:xfrm>
          <a:off x="141248" y="1061865"/>
          <a:ext cx="12050752" cy="17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34" name="Google Shape;85;p13">
            <a:extLst>
              <a:ext uri="{FF2B5EF4-FFF2-40B4-BE49-F238E27FC236}">
                <a16:creationId xmlns:a16="http://schemas.microsoft.com/office/drawing/2014/main" id="{14D3EF0B-98D9-412D-9B74-5A9803A8C845}"/>
              </a:ext>
            </a:extLst>
          </p:cNvPr>
          <p:cNvSpPr txBox="1"/>
          <p:nvPr/>
        </p:nvSpPr>
        <p:spPr>
          <a:xfrm>
            <a:off x="-4240767" y="0"/>
            <a:ext cx="3709988" cy="5078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圖像辨識</a:t>
            </a: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1.排行榜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1.1各大書店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排行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1.2網路聲量排行榜)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1.3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個人客製化推薦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-no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data=&gt; 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會員資料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購買行為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/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偏好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自創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database for purchasing suggestion)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2.網路聲量排行榜_ Data source=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iThome各大技術論壇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dirty data =&gt;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2.1 data clean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2.2 data mining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2.3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文章推播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圖像find book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4. Pricing competition 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5;p13">
            <a:extLst>
              <a:ext uri="{FF2B5EF4-FFF2-40B4-BE49-F238E27FC236}">
                <a16:creationId xmlns:a16="http://schemas.microsoft.com/office/drawing/2014/main" id="{6D9E30E8-0BBE-456F-A5E7-AFEB2A28899F}"/>
              </a:ext>
            </a:extLst>
          </p:cNvPr>
          <p:cNvSpPr txBox="1"/>
          <p:nvPr/>
        </p:nvSpPr>
        <p:spPr>
          <a:xfrm>
            <a:off x="-4179330" y="5254459"/>
            <a:ext cx="3709988" cy="23082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圖像辨識</a:t>
            </a: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個人推薦</a:t>
            </a:r>
            <a:endParaRPr lang="zh-TW" alt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會員制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或抓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cookie or IP):MySQL</a:t>
            </a:r>
            <a:endParaRPr lang="en-US" altLang="zh-TW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書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:MongoDB          </a:t>
            </a:r>
            <a:endParaRPr lang="en-US" altLang="zh-TW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TW" sz="1800" b="0" dirty="0">
                <a:effectLst/>
              </a:rPr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聲量排行榜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文章爬蟲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運用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jieba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、深度學習</a:t>
            </a:r>
            <a:endParaRPr lang="zh-TW" altLang="en-US" sz="1800" b="0" dirty="0">
              <a:effectLst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86739AD-2F3D-48ED-B1E4-8BBA354A9379}"/>
              </a:ext>
            </a:extLst>
          </p:cNvPr>
          <p:cNvGrpSpPr/>
          <p:nvPr/>
        </p:nvGrpSpPr>
        <p:grpSpPr>
          <a:xfrm>
            <a:off x="7932758" y="2598795"/>
            <a:ext cx="1440000" cy="1325839"/>
            <a:chOff x="10068022" y="4149773"/>
            <a:chExt cx="1845623" cy="1325839"/>
          </a:xfrm>
        </p:grpSpPr>
        <p:pic>
          <p:nvPicPr>
            <p:cNvPr id="1030" name="Picture 6" descr="Is Power BI Actually Useful? - PEI">
              <a:extLst>
                <a:ext uri="{FF2B5EF4-FFF2-40B4-BE49-F238E27FC236}">
                  <a16:creationId xmlns:a16="http://schemas.microsoft.com/office/drawing/2014/main" id="{753C1F0A-53E8-4BA9-B948-73369DCD47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8022" y="4149773"/>
              <a:ext cx="1805848" cy="70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用Python 自學資料科學與機器學習入門實戰：Matplotlib 基礎入門">
              <a:extLst>
                <a:ext uri="{FF2B5EF4-FFF2-40B4-BE49-F238E27FC236}">
                  <a16:creationId xmlns:a16="http://schemas.microsoft.com/office/drawing/2014/main" id="{A158F81C-D19E-4405-AF35-765079D2C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8022" y="5033306"/>
              <a:ext cx="1845623" cy="44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2" name="Picture 48" descr="金石堂老店熄燈後積極朝虛實整合全通路服務– 芋生活">
            <a:extLst>
              <a:ext uri="{FF2B5EF4-FFF2-40B4-BE49-F238E27FC236}">
                <a16:creationId xmlns:a16="http://schemas.microsoft.com/office/drawing/2014/main" id="{87375BF8-65D6-4FC3-9E72-7163BB8D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3" y="3841984"/>
            <a:ext cx="1212759" cy="2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85;p13">
            <a:extLst>
              <a:ext uri="{FF2B5EF4-FFF2-40B4-BE49-F238E27FC236}">
                <a16:creationId xmlns:a16="http://schemas.microsoft.com/office/drawing/2014/main" id="{62229242-5376-4979-853E-5CF08CA95734}"/>
              </a:ext>
            </a:extLst>
          </p:cNvPr>
          <p:cNvSpPr txBox="1"/>
          <p:nvPr/>
        </p:nvSpPr>
        <p:spPr>
          <a:xfrm>
            <a:off x="4337633" y="4179378"/>
            <a:ext cx="1783157" cy="20312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書的資料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名稱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/ISBN/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MySQL</a:t>
            </a:r>
            <a:endParaRPr b="1" u="sng" dirty="0"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85;p13">
            <a:extLst>
              <a:ext uri="{FF2B5EF4-FFF2-40B4-BE49-F238E27FC236}">
                <a16:creationId xmlns:a16="http://schemas.microsoft.com/office/drawing/2014/main" id="{498FF3AD-35BD-4906-9C20-9DE08A4318A2}"/>
              </a:ext>
            </a:extLst>
          </p:cNvPr>
          <p:cNvSpPr txBox="1"/>
          <p:nvPr/>
        </p:nvSpPr>
        <p:spPr>
          <a:xfrm>
            <a:off x="6192431" y="4179378"/>
            <a:ext cx="1783156" cy="23082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圖像辨識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1.OpenCV  first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2. Azure   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文字辨識</a:t>
            </a:r>
            <a:endParaRPr b="1" u="sng" dirty="0"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書名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深度學習</a:t>
            </a:r>
            <a:endParaRPr lang="zh-TW" altLang="en-US" sz="1800" b="1" u="sng" dirty="0"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1.Jieba :keyword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2.Build ranking</a:t>
            </a:r>
            <a:endParaRPr lang="zh-TW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85;p13">
            <a:extLst>
              <a:ext uri="{FF2B5EF4-FFF2-40B4-BE49-F238E27FC236}">
                <a16:creationId xmlns:a16="http://schemas.microsoft.com/office/drawing/2014/main" id="{7EBC0A28-4210-4C97-AA4D-011E8C6C9868}"/>
              </a:ext>
            </a:extLst>
          </p:cNvPr>
          <p:cNvSpPr txBox="1"/>
          <p:nvPr/>
        </p:nvSpPr>
        <p:spPr>
          <a:xfrm>
            <a:off x="8051580" y="4178642"/>
            <a:ext cx="1771935" cy="6462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視覺化</a:t>
            </a:r>
            <a:r>
              <a:rPr lang="en-US" altLang="zh-TW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zh-TW" alt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趨勢圖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排行榜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6" name="Google Shape;85;p13">
            <a:extLst>
              <a:ext uri="{FF2B5EF4-FFF2-40B4-BE49-F238E27FC236}">
                <a16:creationId xmlns:a16="http://schemas.microsoft.com/office/drawing/2014/main" id="{B82679A7-DA5A-41DB-B3EF-55AE722162DE}"/>
              </a:ext>
            </a:extLst>
          </p:cNvPr>
          <p:cNvSpPr txBox="1"/>
          <p:nvPr/>
        </p:nvSpPr>
        <p:spPr>
          <a:xfrm>
            <a:off x="9951645" y="4158715"/>
            <a:ext cx="1783156" cy="12002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endParaRPr lang="zh-TW" altLang="en-US"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以圖找圖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聲量排行榜</a:t>
            </a:r>
            <a:endParaRPr lang="en-US" altLang="zh-TW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 book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推薦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7" name="Google Shape;85;p13">
            <a:extLst>
              <a:ext uri="{FF2B5EF4-FFF2-40B4-BE49-F238E27FC236}">
                <a16:creationId xmlns:a16="http://schemas.microsoft.com/office/drawing/2014/main" id="{52A19511-F1CF-4975-B13C-DE500DEB1496}"/>
              </a:ext>
            </a:extLst>
          </p:cNvPr>
          <p:cNvSpPr txBox="1"/>
          <p:nvPr/>
        </p:nvSpPr>
        <p:spPr>
          <a:xfrm>
            <a:off x="2478483" y="4168902"/>
            <a:ext cx="1783157" cy="25852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網路爬蟲</a:t>
            </a: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書名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書圖片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3.ISBN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address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書簡介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作者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出版社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論壇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聲量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A45EBA8-E369-496E-8EFA-3EFF83068D71}"/>
              </a:ext>
            </a:extLst>
          </p:cNvPr>
          <p:cNvSpPr txBox="1"/>
          <p:nvPr/>
        </p:nvSpPr>
        <p:spPr>
          <a:xfrm>
            <a:off x="141248" y="165100"/>
            <a:ext cx="1190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0000FF"/>
                </a:solidFill>
              </a:rPr>
              <a:t>專題</a:t>
            </a:r>
            <a:r>
              <a:rPr lang="en-US" altLang="zh-TW" sz="4000" b="1" dirty="0">
                <a:solidFill>
                  <a:srgbClr val="0000FF"/>
                </a:solidFill>
              </a:rPr>
              <a:t>:</a:t>
            </a:r>
            <a:r>
              <a:rPr lang="zh-TW" altLang="en-US" sz="4000" b="1" dirty="0">
                <a:solidFill>
                  <a:srgbClr val="0000FF"/>
                </a:solidFill>
              </a:rPr>
              <a:t>一鍵搜書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6D6E0A-073C-4FEB-A117-23787CEEE2E5}"/>
              </a:ext>
            </a:extLst>
          </p:cNvPr>
          <p:cNvSpPr/>
          <p:nvPr/>
        </p:nvSpPr>
        <p:spPr>
          <a:xfrm>
            <a:off x="-499693" y="1639045"/>
            <a:ext cx="13538200" cy="82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AE802-4919-491D-9FE2-E5B63755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zh-TW" altLang="en-US" dirty="0">
                <a:solidFill>
                  <a:srgbClr val="0000FF"/>
                </a:solidFill>
              </a:rPr>
              <a:t>用戶端</a:t>
            </a:r>
            <a:r>
              <a:rPr lang="en-US" altLang="zh-TW" dirty="0">
                <a:solidFill>
                  <a:srgbClr val="0000FF"/>
                </a:solidFill>
              </a:rPr>
              <a:t>:</a:t>
            </a:r>
            <a:r>
              <a:rPr lang="en-US" altLang="zh-TW" dirty="0"/>
              <a:t> </a:t>
            </a:r>
            <a:r>
              <a:rPr lang="zh-TW" altLang="en-US" dirty="0"/>
              <a:t>使用介面</a:t>
            </a:r>
            <a:r>
              <a:rPr lang="en-US" altLang="zh-TW" dirty="0"/>
              <a:t>(</a:t>
            </a:r>
            <a:r>
              <a:rPr lang="zh-TW" altLang="en-US" dirty="0"/>
              <a:t>登入後</a:t>
            </a:r>
            <a:r>
              <a:rPr lang="en-US" altLang="zh-TW" dirty="0"/>
              <a:t>,how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easy use)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91403-CFCD-4E66-89C8-E122B5F2D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做出用戶使用畫面示意圖</a:t>
            </a:r>
            <a:r>
              <a:rPr lang="en-US" altLang="zh-TW" dirty="0"/>
              <a:t>(</a:t>
            </a:r>
            <a:r>
              <a:rPr lang="zh-TW" altLang="en-US" dirty="0"/>
              <a:t>模型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5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26C5E-DFA6-4D5E-BA05-D5992AF3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專題名稱</a:t>
            </a:r>
            <a:r>
              <a:rPr lang="en-US" altLang="zh-TW" dirty="0"/>
              <a:t>:</a:t>
            </a:r>
            <a:r>
              <a:rPr lang="zh-TW" altLang="en-US" dirty="0"/>
              <a:t>找書神隊友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B5CFB3-8574-4949-BABB-E78E8A0A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i</a:t>
            </a:r>
            <a:r>
              <a:rPr lang="zh-TW" altLang="en-US" dirty="0"/>
              <a:t>書店</a:t>
            </a:r>
            <a:endParaRPr lang="en-US" altLang="zh-TW" dirty="0"/>
          </a:p>
          <a:p>
            <a:r>
              <a:rPr lang="zh-TW" altLang="en-US" dirty="0"/>
              <a:t>書不起</a:t>
            </a:r>
            <a:endParaRPr lang="en-US" altLang="zh-TW" dirty="0"/>
          </a:p>
          <a:p>
            <a:r>
              <a:rPr lang="zh-TW" altLang="en-US" dirty="0"/>
              <a:t>書乞兒</a:t>
            </a:r>
            <a:endParaRPr lang="en-US" altLang="zh-TW" dirty="0"/>
          </a:p>
          <a:p>
            <a:r>
              <a:rPr lang="zh-TW" altLang="en-US" dirty="0"/>
              <a:t>私書管家</a:t>
            </a:r>
            <a:endParaRPr lang="en-US" altLang="zh-TW" dirty="0"/>
          </a:p>
          <a:p>
            <a:r>
              <a:rPr lang="zh-TW" altLang="en-US" dirty="0"/>
              <a:t>書店</a:t>
            </a:r>
            <a:r>
              <a:rPr lang="en-US" altLang="zh-TW" dirty="0"/>
              <a:t>M</a:t>
            </a:r>
          </a:p>
          <a:p>
            <a:r>
              <a:rPr lang="zh-TW" altLang="en-US" dirty="0"/>
              <a:t>找書神器</a:t>
            </a:r>
            <a:endParaRPr lang="en-US" altLang="zh-TW" dirty="0"/>
          </a:p>
          <a:p>
            <a:r>
              <a:rPr lang="zh-TW" altLang="en-US" dirty="0"/>
              <a:t>找書神隊友</a:t>
            </a:r>
            <a:endParaRPr lang="en-US" altLang="zh-TW" dirty="0"/>
          </a:p>
          <a:p>
            <a:r>
              <a:rPr lang="zh-TW" altLang="en-US" dirty="0"/>
              <a:t>找書好幫手</a:t>
            </a:r>
            <a:endParaRPr lang="en-US" altLang="zh-TW" dirty="0"/>
          </a:p>
          <a:p>
            <a:r>
              <a:rPr lang="zh-TW" altLang="en-US" dirty="0"/>
              <a:t>悠遊白書</a:t>
            </a:r>
            <a:endParaRPr lang="en-US" altLang="zh-TW" dirty="0"/>
          </a:p>
          <a:p>
            <a:r>
              <a:rPr lang="en-US" altLang="zh-TW" dirty="0"/>
              <a:t>E</a:t>
            </a:r>
            <a:r>
              <a:rPr lang="zh-TW" altLang="en-US" dirty="0"/>
              <a:t>書店</a:t>
            </a:r>
            <a:endParaRPr lang="en-US" altLang="zh-TW" dirty="0"/>
          </a:p>
          <a:p>
            <a:r>
              <a:rPr lang="zh-TW" altLang="en-US" dirty="0"/>
              <a:t>一鍵搜書</a:t>
            </a:r>
            <a:endParaRPr lang="en-US" altLang="zh-TW" dirty="0"/>
          </a:p>
          <a:p>
            <a:r>
              <a:rPr lang="zh-TW" altLang="en-US" dirty="0"/>
              <a:t>搜書雲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57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B2F66-F68F-4111-8E62-8150CA3C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6973B3-7B9C-49B0-ADAD-69E9B39D3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dirty="0"/>
              <a:t>OpenCV </a:t>
            </a:r>
            <a:r>
              <a:rPr lang="zh-TW" altLang="en-US" dirty="0"/>
              <a:t>於專案使用 潛在問題</a:t>
            </a:r>
            <a:r>
              <a:rPr lang="en-US" altLang="zh-TW" dirty="0"/>
              <a:t>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94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80B2-E610-4790-AD36-DCD510E2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找書 查詢</a:t>
            </a:r>
            <a:r>
              <a:rPr lang="en-US" altLang="zh-TW" dirty="0"/>
              <a:t>-</a:t>
            </a:r>
            <a:r>
              <a:rPr lang="zh-TW" altLang="en-US" dirty="0"/>
              <a:t>關鍵字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43070-2DBC-4F16-BCF9-C1C218C04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07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ETL operations in Python">
            <a:extLst>
              <a:ext uri="{FF2B5EF4-FFF2-40B4-BE49-F238E27FC236}">
                <a16:creationId xmlns:a16="http://schemas.microsoft.com/office/drawing/2014/main" id="{752D6D34-9709-4259-A539-E56EA9B2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13" y="2478277"/>
            <a:ext cx="1760926" cy="9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誠品書店eslite bookstore - Home | Facebook">
            <a:extLst>
              <a:ext uri="{FF2B5EF4-FFF2-40B4-BE49-F238E27FC236}">
                <a16:creationId xmlns:a16="http://schemas.microsoft.com/office/drawing/2014/main" id="{8627EC14-7345-4054-9E93-BA7F0135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09" y="2602457"/>
            <a:ext cx="1415255" cy="14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5AD9ADAB-9B35-4141-9090-FAFD194C7309}"/>
              </a:ext>
            </a:extLst>
          </p:cNvPr>
          <p:cNvGraphicFramePr/>
          <p:nvPr/>
        </p:nvGraphicFramePr>
        <p:xfrm>
          <a:off x="141249" y="0"/>
          <a:ext cx="11593552" cy="17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DECE5082-E1A6-4AAE-A5A3-3EC711D93476}"/>
              </a:ext>
            </a:extLst>
          </p:cNvPr>
          <p:cNvGrpSpPr/>
          <p:nvPr/>
        </p:nvGrpSpPr>
        <p:grpSpPr>
          <a:xfrm>
            <a:off x="4473258" y="2406511"/>
            <a:ext cx="1679528" cy="1397049"/>
            <a:chOff x="4213298" y="5093545"/>
            <a:chExt cx="1679528" cy="139704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D88981-EA01-4515-8DA8-CC79EB19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03106" y="5093545"/>
              <a:ext cx="1440000" cy="74070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86D056F-1D0E-4542-A7ED-8AE229AE4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13298" y="5947788"/>
              <a:ext cx="1679528" cy="542806"/>
            </a:xfrm>
            <a:prstGeom prst="rect">
              <a:avLst/>
            </a:prstGeom>
          </p:spPr>
        </p:pic>
      </p:grpSp>
      <p:pic>
        <p:nvPicPr>
          <p:cNvPr id="1032" name="Picture 8" descr="OpenCV- An awesome tool for computer vision in python - DEV Community">
            <a:extLst>
              <a:ext uri="{FF2B5EF4-FFF2-40B4-BE49-F238E27FC236}">
                <a16:creationId xmlns:a16="http://schemas.microsoft.com/office/drawing/2014/main" id="{4AFA6AFD-C166-49E0-924A-ACACDD0A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48" y="3375253"/>
            <a:ext cx="1570967" cy="65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非營利組織方案- 申請與常見問題| 科技濃湯">
            <a:extLst>
              <a:ext uri="{FF2B5EF4-FFF2-40B4-BE49-F238E27FC236}">
                <a16:creationId xmlns:a16="http://schemas.microsoft.com/office/drawing/2014/main" id="{52162CF5-DE0F-46CE-96BE-80E1FA3C2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30" y="2597363"/>
            <a:ext cx="1783157" cy="4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84;p13">
            <a:extLst>
              <a:ext uri="{FF2B5EF4-FFF2-40B4-BE49-F238E27FC236}">
                <a16:creationId xmlns:a16="http://schemas.microsoft.com/office/drawing/2014/main" id="{3B1C19BB-4F10-4469-AFFF-1FB28413024D}"/>
              </a:ext>
            </a:extLst>
          </p:cNvPr>
          <p:cNvSpPr txBox="1"/>
          <p:nvPr/>
        </p:nvSpPr>
        <p:spPr>
          <a:xfrm>
            <a:off x="-3915011" y="7738929"/>
            <a:ext cx="1590675" cy="3416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source: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1.1博客來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1.2誠品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金石堂</a:t>
            </a:r>
          </a:p>
          <a:p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天瓏書局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iThome各大技術論壇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TechOrange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科技報橘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Medium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8" name="Picture 14" descr="博客來網路書店- 维基百科，自由的百科全书">
            <a:extLst>
              <a:ext uri="{FF2B5EF4-FFF2-40B4-BE49-F238E27FC236}">
                <a16:creationId xmlns:a16="http://schemas.microsoft.com/office/drawing/2014/main" id="{F9C45085-7A04-421D-8320-DC5254A1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4" y="2372547"/>
            <a:ext cx="785866" cy="6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oogle Cloud 成功案例】天瓏書局走出重慶南路、擁抱GCP！ | iKala Cloud">
            <a:extLst>
              <a:ext uri="{FF2B5EF4-FFF2-40B4-BE49-F238E27FC236}">
                <a16:creationId xmlns:a16="http://schemas.microsoft.com/office/drawing/2014/main" id="{8EDA61AE-5C65-4471-AADD-E4F1FD7B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3" y="4241321"/>
            <a:ext cx="785866" cy="7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關於iThome | iThome">
            <a:extLst>
              <a:ext uri="{FF2B5EF4-FFF2-40B4-BE49-F238E27FC236}">
                <a16:creationId xmlns:a16="http://schemas.microsoft.com/office/drawing/2014/main" id="{4E010F30-DFBB-4D40-9CB1-07B816BE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4" y="5210922"/>
            <a:ext cx="1132124" cy="6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D3A8A08E-3832-45BA-924F-30D21E783903}"/>
              </a:ext>
            </a:extLst>
          </p:cNvPr>
          <p:cNvGrpSpPr/>
          <p:nvPr/>
        </p:nvGrpSpPr>
        <p:grpSpPr>
          <a:xfrm>
            <a:off x="9910465" y="2563231"/>
            <a:ext cx="1472013" cy="1470274"/>
            <a:chOff x="8451795" y="4757031"/>
            <a:chExt cx="1472013" cy="1470274"/>
          </a:xfrm>
        </p:grpSpPr>
        <p:pic>
          <p:nvPicPr>
            <p:cNvPr id="1050" name="Picture 26" descr="Flask - 維基百科，自由的百科全書">
              <a:extLst>
                <a:ext uri="{FF2B5EF4-FFF2-40B4-BE49-F238E27FC236}">
                  <a16:creationId xmlns:a16="http://schemas.microsoft.com/office/drawing/2014/main" id="{8DBD8872-FCBF-4457-9EE1-BC07660DA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795" y="4757031"/>
              <a:ext cx="1472013" cy="574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創建自己的聊天機器人，使用LineBot+Python+Heroku - g919233的創作- 巴哈姆特">
              <a:extLst>
                <a:ext uri="{FF2B5EF4-FFF2-40B4-BE49-F238E27FC236}">
                  <a16:creationId xmlns:a16="http://schemas.microsoft.com/office/drawing/2014/main" id="{C76B98A1-E279-4E3D-B653-79FBE39A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461" y="5549673"/>
              <a:ext cx="1099300" cy="67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30" descr="GitHub 入門(一) — 如何建立Git專案. 引言| by 趙子榮| Medium">
            <a:extLst>
              <a:ext uri="{FF2B5EF4-FFF2-40B4-BE49-F238E27FC236}">
                <a16:creationId xmlns:a16="http://schemas.microsoft.com/office/drawing/2014/main" id="{CD6D59F8-CBD4-46B4-99C1-61B62918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52" y="3642886"/>
            <a:ext cx="2076455" cy="7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ocker 基礎教學與介紹101. 何謂容器虛擬化、介紹Docker 三元素、手把手建立Docker… | by Cheng-Wei Hu |  胡程維| Medium">
            <a:extLst>
              <a:ext uri="{FF2B5EF4-FFF2-40B4-BE49-F238E27FC236}">
                <a16:creationId xmlns:a16="http://schemas.microsoft.com/office/drawing/2014/main" id="{ADF1FA5C-CB73-4C23-A5E1-CF91BE02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52" y="2511761"/>
            <a:ext cx="1351889" cy="115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1.0 Hadoop 教程| 菜鸟教程">
            <a:extLst>
              <a:ext uri="{FF2B5EF4-FFF2-40B4-BE49-F238E27FC236}">
                <a16:creationId xmlns:a16="http://schemas.microsoft.com/office/drawing/2014/main" id="{88419045-49E1-4B52-86DD-2E0EF0F3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657" y="5977626"/>
            <a:ext cx="2110172" cy="9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Java程式設計師說：世界上有三個偉大的發明【火、輪子、kafka】_Java鬥帝- MdEditor">
            <a:extLst>
              <a:ext uri="{FF2B5EF4-FFF2-40B4-BE49-F238E27FC236}">
                <a16:creationId xmlns:a16="http://schemas.microsoft.com/office/drawing/2014/main" id="{542D9E06-A4C1-42C6-87B2-9A1CB4BE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413" y="7104817"/>
            <a:ext cx="1736185" cy="9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我終止免費授權科技報橘. 身為在Medium上長期寫文的作家，定期都會有不同媒體來詢問可否免費轉載，但從來… | by 果殼|">
            <a:extLst>
              <a:ext uri="{FF2B5EF4-FFF2-40B4-BE49-F238E27FC236}">
                <a16:creationId xmlns:a16="http://schemas.microsoft.com/office/drawing/2014/main" id="{429BB9DE-84D2-4646-B7ED-CED93B45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1" y="5675668"/>
            <a:ext cx="1947025" cy="60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2021】Medium教學中文指南，商業模式、經營技巧全告訴你| Dr. Dean² 的處方箋">
            <a:extLst>
              <a:ext uri="{FF2B5EF4-FFF2-40B4-BE49-F238E27FC236}">
                <a16:creationId xmlns:a16="http://schemas.microsoft.com/office/drawing/2014/main" id="{9A348ABF-CBDA-4B2A-BACD-7172755CB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4" y="6286048"/>
            <a:ext cx="1931689" cy="4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資料庫圖表 30">
            <a:extLst>
              <a:ext uri="{FF2B5EF4-FFF2-40B4-BE49-F238E27FC236}">
                <a16:creationId xmlns:a16="http://schemas.microsoft.com/office/drawing/2014/main" id="{CACB0974-BB5B-4ED1-B560-3A421AD80F8C}"/>
              </a:ext>
            </a:extLst>
          </p:cNvPr>
          <p:cNvGraphicFramePr/>
          <p:nvPr/>
        </p:nvGraphicFramePr>
        <p:xfrm>
          <a:off x="1614798" y="770641"/>
          <a:ext cx="11593552" cy="17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34" name="Google Shape;85;p13">
            <a:extLst>
              <a:ext uri="{FF2B5EF4-FFF2-40B4-BE49-F238E27FC236}">
                <a16:creationId xmlns:a16="http://schemas.microsoft.com/office/drawing/2014/main" id="{14D3EF0B-98D9-412D-9B74-5A9803A8C845}"/>
              </a:ext>
            </a:extLst>
          </p:cNvPr>
          <p:cNvSpPr txBox="1"/>
          <p:nvPr/>
        </p:nvSpPr>
        <p:spPr>
          <a:xfrm>
            <a:off x="-4240767" y="0"/>
            <a:ext cx="3709988" cy="5078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圖像辨識</a:t>
            </a: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1.排行榜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1.1各大書店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排行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1.2網路聲量排行榜)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1.3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個人客製化推薦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-no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data=&gt; 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會員資料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購買行為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/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偏好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自創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database for purchasing suggestion)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2.網路聲量排行榜_ Data source=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iThome各大技術論壇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dirty data =&gt;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2.1 data clean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2.2 data mining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2.3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文章推播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圖像find book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4. Pricing competition 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5;p13">
            <a:extLst>
              <a:ext uri="{FF2B5EF4-FFF2-40B4-BE49-F238E27FC236}">
                <a16:creationId xmlns:a16="http://schemas.microsoft.com/office/drawing/2014/main" id="{6D9E30E8-0BBE-456F-A5E7-AFEB2A28899F}"/>
              </a:ext>
            </a:extLst>
          </p:cNvPr>
          <p:cNvSpPr txBox="1"/>
          <p:nvPr/>
        </p:nvSpPr>
        <p:spPr>
          <a:xfrm>
            <a:off x="-4179330" y="5254459"/>
            <a:ext cx="3709988" cy="23082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圖像辨識</a:t>
            </a: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個人推薦</a:t>
            </a:r>
            <a:endParaRPr lang="zh-TW" alt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會員制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或抓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cookie or IP):MySQL</a:t>
            </a:r>
            <a:endParaRPr lang="en-US" altLang="zh-TW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書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:MongoDB          </a:t>
            </a:r>
            <a:endParaRPr lang="en-US" altLang="zh-TW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TW" sz="1800" b="0" dirty="0">
                <a:effectLst/>
              </a:rPr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聲量排行榜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文章爬蟲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運用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jieba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、深度學習</a:t>
            </a:r>
            <a:endParaRPr lang="zh-TW" altLang="en-US" sz="1800" b="0" dirty="0">
              <a:effectLst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86739AD-2F3D-48ED-B1E4-8BBA354A9379}"/>
              </a:ext>
            </a:extLst>
          </p:cNvPr>
          <p:cNvGrpSpPr/>
          <p:nvPr/>
        </p:nvGrpSpPr>
        <p:grpSpPr>
          <a:xfrm>
            <a:off x="7932757" y="2598795"/>
            <a:ext cx="1845623" cy="1325839"/>
            <a:chOff x="10068022" y="4149773"/>
            <a:chExt cx="1845623" cy="1325839"/>
          </a:xfrm>
        </p:grpSpPr>
        <p:pic>
          <p:nvPicPr>
            <p:cNvPr id="1030" name="Picture 6" descr="Is Power BI Actually Useful? - PEI">
              <a:extLst>
                <a:ext uri="{FF2B5EF4-FFF2-40B4-BE49-F238E27FC236}">
                  <a16:creationId xmlns:a16="http://schemas.microsoft.com/office/drawing/2014/main" id="{753C1F0A-53E8-4BA9-B948-73369DCD47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8022" y="4149773"/>
              <a:ext cx="1805848" cy="70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用Python 自學資料科學與機器學習入門實戰：Matplotlib 基礎入門">
              <a:extLst>
                <a:ext uri="{FF2B5EF4-FFF2-40B4-BE49-F238E27FC236}">
                  <a16:creationId xmlns:a16="http://schemas.microsoft.com/office/drawing/2014/main" id="{A158F81C-D19E-4405-AF35-765079D2C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8022" y="5033306"/>
              <a:ext cx="1845623" cy="44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2" name="Picture 48" descr="金石堂老店熄燈後積極朝虛實整合全通路服務– 芋生活">
            <a:extLst>
              <a:ext uri="{FF2B5EF4-FFF2-40B4-BE49-F238E27FC236}">
                <a16:creationId xmlns:a16="http://schemas.microsoft.com/office/drawing/2014/main" id="{87375BF8-65D6-4FC3-9E72-7163BB8D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3" y="3841984"/>
            <a:ext cx="1212759" cy="2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85;p13">
            <a:extLst>
              <a:ext uri="{FF2B5EF4-FFF2-40B4-BE49-F238E27FC236}">
                <a16:creationId xmlns:a16="http://schemas.microsoft.com/office/drawing/2014/main" id="{62229242-5376-4979-853E-5CF08CA95734}"/>
              </a:ext>
            </a:extLst>
          </p:cNvPr>
          <p:cNvSpPr txBox="1"/>
          <p:nvPr/>
        </p:nvSpPr>
        <p:spPr>
          <a:xfrm>
            <a:off x="4337633" y="4179378"/>
            <a:ext cx="1783157" cy="20312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書的資料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名稱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/ISBN/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MySQL</a:t>
            </a:r>
            <a:endParaRPr b="1" u="sng" dirty="0"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85;p13">
            <a:extLst>
              <a:ext uri="{FF2B5EF4-FFF2-40B4-BE49-F238E27FC236}">
                <a16:creationId xmlns:a16="http://schemas.microsoft.com/office/drawing/2014/main" id="{498FF3AD-35BD-4906-9C20-9DE08A4318A2}"/>
              </a:ext>
            </a:extLst>
          </p:cNvPr>
          <p:cNvSpPr txBox="1"/>
          <p:nvPr/>
        </p:nvSpPr>
        <p:spPr>
          <a:xfrm>
            <a:off x="6192431" y="4179378"/>
            <a:ext cx="1783156" cy="23082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圖像辨識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1.OpenCV  first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2. Azure   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文字辨識</a:t>
            </a:r>
            <a:endParaRPr b="1" u="sng" dirty="0"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書名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深度學習</a:t>
            </a:r>
            <a:endParaRPr lang="zh-TW" altLang="en-US" sz="1800" b="1" u="sng" dirty="0"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1.Jieba :keyword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2.Build ranking</a:t>
            </a:r>
            <a:endParaRPr lang="zh-TW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85;p13">
            <a:extLst>
              <a:ext uri="{FF2B5EF4-FFF2-40B4-BE49-F238E27FC236}">
                <a16:creationId xmlns:a16="http://schemas.microsoft.com/office/drawing/2014/main" id="{7EBC0A28-4210-4C97-AA4D-011E8C6C9868}"/>
              </a:ext>
            </a:extLst>
          </p:cNvPr>
          <p:cNvSpPr txBox="1"/>
          <p:nvPr/>
        </p:nvSpPr>
        <p:spPr>
          <a:xfrm>
            <a:off x="8051580" y="4178642"/>
            <a:ext cx="1783156" cy="6462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視覺化</a:t>
            </a:r>
            <a:r>
              <a:rPr lang="en-US" altLang="zh-TW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zh-TW" alt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趨勢圖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排行榜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6" name="Google Shape;85;p13">
            <a:extLst>
              <a:ext uri="{FF2B5EF4-FFF2-40B4-BE49-F238E27FC236}">
                <a16:creationId xmlns:a16="http://schemas.microsoft.com/office/drawing/2014/main" id="{B82679A7-DA5A-41DB-B3EF-55AE722162DE}"/>
              </a:ext>
            </a:extLst>
          </p:cNvPr>
          <p:cNvSpPr txBox="1"/>
          <p:nvPr/>
        </p:nvSpPr>
        <p:spPr>
          <a:xfrm>
            <a:off x="9951645" y="4158715"/>
            <a:ext cx="1783156" cy="12002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endParaRPr lang="zh-TW" altLang="en-US"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以圖找圖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聲量排行榜</a:t>
            </a:r>
            <a:endParaRPr lang="en-US" altLang="zh-TW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 book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推薦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7" name="Google Shape;85;p13">
            <a:extLst>
              <a:ext uri="{FF2B5EF4-FFF2-40B4-BE49-F238E27FC236}">
                <a16:creationId xmlns:a16="http://schemas.microsoft.com/office/drawing/2014/main" id="{52A19511-F1CF-4975-B13C-DE500DEB1496}"/>
              </a:ext>
            </a:extLst>
          </p:cNvPr>
          <p:cNvSpPr txBox="1"/>
          <p:nvPr/>
        </p:nvSpPr>
        <p:spPr>
          <a:xfrm>
            <a:off x="2478483" y="4156544"/>
            <a:ext cx="1783157" cy="25852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網路爬蟲</a:t>
            </a: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書名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書圖片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3.ISBN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address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書簡介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作者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出版社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論壇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聲量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rank)</a:t>
            </a:r>
          </a:p>
        </p:txBody>
      </p:sp>
      <p:sp>
        <p:nvSpPr>
          <p:cNvPr id="14" name="Rectangle 49">
            <a:extLst>
              <a:ext uri="{FF2B5EF4-FFF2-40B4-BE49-F238E27FC236}">
                <a16:creationId xmlns:a16="http://schemas.microsoft.com/office/drawing/2014/main" id="{EACA22F4-6134-4D29-A4F2-D36577789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推薦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6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4310064" y="688639"/>
            <a:ext cx="3709988" cy="5078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圖像辨識</a:t>
            </a: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1.排行榜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1.1各大書店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排行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1.2網路聲量排行榜)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1.3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個人客製化推薦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-no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data=&gt; 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會員資料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購買行為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/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偏好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自創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database for purchasing suggestion)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2.網路聲量排行榜_ Data source=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iThome各大技術論壇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dirty data =&gt;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2.1 data clean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2.2 data mining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2.3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文章推播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圖像find book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4. Pricing competition 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239128" y="699790"/>
            <a:ext cx="3609900" cy="507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Apply tools: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PyETL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/MongoDB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( Building Environment)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Flask/line bot ( Web)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OpenCV=圖像辨識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PowerBI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Azure=圖像辨識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Git=progress control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Hadoop=?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Kafka=?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95325" y="5133059"/>
            <a:ext cx="1590675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struct frame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581275" y="733425"/>
            <a:ext cx="1590675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limit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1.程式語言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4;p13">
            <a:extLst>
              <a:ext uri="{FF2B5EF4-FFF2-40B4-BE49-F238E27FC236}">
                <a16:creationId xmlns:a16="http://schemas.microsoft.com/office/drawing/2014/main" id="{0393FB4F-FD98-41F6-A305-42373E061ADD}"/>
              </a:ext>
            </a:extLst>
          </p:cNvPr>
          <p:cNvSpPr txBox="1"/>
          <p:nvPr/>
        </p:nvSpPr>
        <p:spPr>
          <a:xfrm>
            <a:off x="538163" y="733425"/>
            <a:ext cx="1590675" cy="3416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source: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1.1博客來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1.2誠品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金石堂</a:t>
            </a:r>
          </a:p>
          <a:p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天瓏書局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iThome各大技術論壇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TechOrange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科技報橘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Medium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A04C9-E938-4D39-8F0C-6A4A2C29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Google Shape;84;p13">
            <a:extLst>
              <a:ext uri="{FF2B5EF4-FFF2-40B4-BE49-F238E27FC236}">
                <a16:creationId xmlns:a16="http://schemas.microsoft.com/office/drawing/2014/main" id="{0B9CF2DE-CD2B-45E5-8D8C-525C8061ADD1}"/>
              </a:ext>
            </a:extLst>
          </p:cNvPr>
          <p:cNvSpPr txBox="1"/>
          <p:nvPr/>
        </p:nvSpPr>
        <p:spPr>
          <a:xfrm>
            <a:off x="725874" y="2038115"/>
            <a:ext cx="1590675" cy="3416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source: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1.1博客來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1.2誠品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金石堂</a:t>
            </a:r>
          </a:p>
          <a:p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天瓏書局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iThome各大技術論壇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TechOrange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科技報橘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Medium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461D6E6-EDDC-4C4F-BACE-5FD0BA3F5039}"/>
              </a:ext>
            </a:extLst>
          </p:cNvPr>
          <p:cNvSpPr txBox="1"/>
          <p:nvPr/>
        </p:nvSpPr>
        <p:spPr>
          <a:xfrm>
            <a:off x="725874" y="5912703"/>
            <a:ext cx="1590675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limit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1.程式語言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4;p13">
            <a:extLst>
              <a:ext uri="{FF2B5EF4-FFF2-40B4-BE49-F238E27FC236}">
                <a16:creationId xmlns:a16="http://schemas.microsoft.com/office/drawing/2014/main" id="{F820EF4E-1DEF-4D6B-8A2A-01A4388BFA51}"/>
              </a:ext>
            </a:extLst>
          </p:cNvPr>
          <p:cNvSpPr txBox="1"/>
          <p:nvPr/>
        </p:nvSpPr>
        <p:spPr>
          <a:xfrm>
            <a:off x="2765212" y="2038112"/>
            <a:ext cx="1590675" cy="34162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1.1博客來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1.2誠品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金石堂</a:t>
            </a:r>
          </a:p>
          <a:p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天瓏書局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iThome各大技術論壇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TechOrange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科技報橘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Medium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55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776</Words>
  <Application>Microsoft Office PowerPoint</Application>
  <PresentationFormat>寬螢幕</PresentationFormat>
  <Paragraphs>217</Paragraphs>
  <Slides>8</Slides>
  <Notes>4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 Unicode MS</vt:lpstr>
      <vt:lpstr>微軟正黑體</vt:lpstr>
      <vt:lpstr>Arial</vt:lpstr>
      <vt:lpstr>Calibri</vt:lpstr>
      <vt:lpstr>Office 佈景主題</vt:lpstr>
      <vt:lpstr>PowerPoint 簡報</vt:lpstr>
      <vt:lpstr>用戶端: 使用介面(登入後,how to easy use)</vt:lpstr>
      <vt:lpstr>專題名稱:找書神隊友</vt:lpstr>
      <vt:lpstr>Question</vt:lpstr>
      <vt:lpstr>找書 查詢-關鍵字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Gavin Tseng</cp:lastModifiedBy>
  <cp:revision>38</cp:revision>
  <dcterms:modified xsi:type="dcterms:W3CDTF">2021-09-01T04:03:33Z</dcterms:modified>
</cp:coreProperties>
</file>