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06DB5-1CEE-4674-A156-E64C876E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BCD57B-A829-4B1C-925E-E0A88A162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66537-0270-467F-B6DF-813C64A2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DF1-CB08-4DB7-B89B-BA74AED91053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81D355-5FAB-43F8-A934-507361EC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9B14A7-C71B-43C6-B5D1-E1C82341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FEB-2365-46C5-8DA0-C8DCC7AFB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82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53802-8642-4FFB-85D4-4B527E89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96EB7C-5D0A-438D-BE8D-F13D865F0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BFFC97-B5D2-480E-8BB5-B88BFE67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DF1-CB08-4DB7-B89B-BA74AED91053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E95F0E-CC9B-4EE9-B1C8-E69EDE92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CA4157-A54D-446F-9D28-72D94EA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FEB-2365-46C5-8DA0-C8DCC7AFB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5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03F83B-42A5-40D6-93BB-B776E0859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F8BC45-96C8-4F14-A0E2-48DDAB0E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3E9532-33BF-4F5E-B89E-9F8541D1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DF1-CB08-4DB7-B89B-BA74AED91053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FA6207-DA0B-40B0-A9BB-7AA5B9EB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4664B0-1B9B-441D-910D-37861232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FEB-2365-46C5-8DA0-C8DCC7AFB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C5DE3-3925-4B5D-A23B-3630C9E1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F0EF9C-7649-4DD0-987B-A35142BC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5A9CB2-BB52-409E-AE58-B9F40304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DF1-CB08-4DB7-B89B-BA74AED91053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AA2781-7A82-404C-BA6D-3C011615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4070B4-DE77-4EF3-A6AE-A0123CA2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FEB-2365-46C5-8DA0-C8DCC7AFB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6FD35-1153-4DDE-868E-ACBFE349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8DD305-37B7-4B82-9BC1-401BD9F48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49ADFF-3592-4572-A13B-D1C6579B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DF1-CB08-4DB7-B89B-BA74AED91053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CCB256-CA18-4F5C-913E-40EEC341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E9846D-DC5E-4085-BB72-2D3D9514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FEB-2365-46C5-8DA0-C8DCC7AFB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62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1CE21-DE7B-4D67-958D-8615AE03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284A19-C5CC-48BA-BBFA-F8A742E7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CFCB33-33F9-4792-BB5A-D904DA9B8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850EAF-EDFA-4822-8241-DA9E7241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DF1-CB08-4DB7-B89B-BA74AED91053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54157F-EEBC-4B76-B635-74990D60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186A84-0246-490D-B79C-EA1D7495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FEB-2365-46C5-8DA0-C8DCC7AFB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8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CE345-2656-4110-B5CF-2796CAC8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323BBC-B706-4326-8BD4-4AE1C29D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974A9C-46B3-4E18-9BBD-5A8260A01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3B55EF-C934-454B-8998-26B31F699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56D5A69-87FD-4FFE-886C-05ADDFB5B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AAE401-1B94-4C7C-870C-66EC76C2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DF1-CB08-4DB7-B89B-BA74AED91053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7E5549-4E65-4BDD-B975-34191CF3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3CBD48-0DCB-4B60-B9DA-E70DBA54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FEB-2365-46C5-8DA0-C8DCC7AFB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30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9B5C4E-0ACD-4045-B64B-E9BCE2F2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9FCE42-EEB6-4653-8977-800633F6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DF1-CB08-4DB7-B89B-BA74AED91053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282497-DACF-4765-BD32-2298B686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26CFE-7B47-4915-8603-13881B82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FEB-2365-46C5-8DA0-C8DCC7AFB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89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DA1437-3B22-41D2-A0C8-575E44E8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DF1-CB08-4DB7-B89B-BA74AED91053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417862-3B93-4AC0-851A-B38E4020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F2E88C-6FD0-41BA-B48B-C6249E35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FEB-2365-46C5-8DA0-C8DCC7AFB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267-29D1-4CDA-A8FC-79DB0827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6027F6-7B4F-40FF-B13F-C123D4A14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0186C3-0894-41A2-819C-605D0E213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94C9A6-57B9-4F01-BF25-3765F262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DF1-CB08-4DB7-B89B-BA74AED91053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338778-B7D9-446A-AE8F-6F17BA77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E1EC93-A194-48C2-BD8F-F52F53F6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FEB-2365-46C5-8DA0-C8DCC7AFB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3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D7A0F-34D5-46C2-863C-5E8488F4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701A64-EB65-4433-A031-1DE9978A4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756D20-07D4-4481-80C0-04F55E48D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914F91-3C4B-4680-A781-28B28A82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2DF1-CB08-4DB7-B89B-BA74AED91053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F051D7-69D5-4D79-88A9-35775C43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868B08-217C-4685-9809-C5F3EBA0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DFEB-2365-46C5-8DA0-C8DCC7AFB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80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2D662F-F203-4575-96C1-9E29FB88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277E4B-82E0-41D5-AB4A-A2C0F87E2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7D2CE-947F-484A-8508-D220314BF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2DF1-CB08-4DB7-B89B-BA74AED91053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A728DA-5D04-4795-89A1-EA7BD15F0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65938-038E-4792-A156-84DB34F40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DFEB-2365-46C5-8DA0-C8DCC7AFB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4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0C331-DD32-4539-8842-D7FEFDB2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爬蟲金石堂種類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BF619-D64A-4C25-9191-B73CA848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70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223D7-F380-4DD7-A7ED-6EEAAEC8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Genism 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TFIDF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E71E48-DCB5-4725-8E08-68DD94E9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68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1CD79-DC32-43AD-B18D-D17B7386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LINEBOT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ADA98-8AD9-479E-8D9F-1B1057CD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72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41D56-7301-4798-BE91-BD153888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清洗金石堂簡介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B1163-D28B-42EC-8871-1F114334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41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BDBCB-2CFA-4AE4-94F4-C5421FF7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爬蟲</a:t>
            </a:r>
            <a:r>
              <a:rPr lang="en-US" altLang="zh-TW" dirty="0" err="1"/>
              <a:t>readmoo</a:t>
            </a:r>
            <a:r>
              <a:rPr lang="zh-TW" altLang="en-US" dirty="0"/>
              <a:t>書評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2F123-A569-4F31-B541-D48AB50E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93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59DD0-FB45-4DE6-BBB2-7CDDEB34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ETL(</a:t>
            </a:r>
            <a:r>
              <a:rPr lang="zh-TW" altLang="en-US" dirty="0"/>
              <a:t>資料儲存、讀取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45F407-D800-4D93-8F5A-898A338D3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26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933AC-9CDB-4C59-93F2-4FB6340AB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925" y="2235200"/>
            <a:ext cx="9144000" cy="2387600"/>
          </a:xfrm>
        </p:spPr>
        <p:txBody>
          <a:bodyPr/>
          <a:lstStyle/>
          <a:p>
            <a:r>
              <a:rPr lang="zh-TW" altLang="en-US" dirty="0"/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304043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DEA18-CE44-4DDE-B780-AD9FC114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SnowNLP</a:t>
            </a:r>
            <a:r>
              <a:rPr lang="zh-TW" altLang="en-US" dirty="0"/>
              <a:t>情感分析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30D98DE-9896-4C32-B781-082A6D141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3668317"/>
            <a:ext cx="5743575" cy="237172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968E67-60BF-4BDE-8BEB-1AF119871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2465784"/>
            <a:ext cx="10544175" cy="8191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A20CB1A-3EB5-4128-8CE7-5876CA3B9C94}"/>
              </a:ext>
            </a:extLst>
          </p:cNvPr>
          <p:cNvSpPr txBox="1"/>
          <p:nvPr/>
        </p:nvSpPr>
        <p:spPr>
          <a:xfrm>
            <a:off x="1004887" y="1636692"/>
            <a:ext cx="8254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一開始使用內建文本</a:t>
            </a:r>
            <a:r>
              <a:rPr lang="en-US" altLang="zh-TW" dirty="0" err="1"/>
              <a:t>opencc</a:t>
            </a:r>
            <a:r>
              <a:rPr lang="zh-TW" altLang="en-US" dirty="0"/>
              <a:t>轉成繁體字後，準確度都不超過</a:t>
            </a:r>
            <a:r>
              <a:rPr lang="en-US" altLang="zh-TW" dirty="0"/>
              <a:t>0.4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後來嘗試將文本放入</a:t>
            </a:r>
            <a:r>
              <a:rPr lang="en-US" altLang="zh-TW" dirty="0" err="1"/>
              <a:t>readmoo</a:t>
            </a:r>
            <a:r>
              <a:rPr lang="zh-TW" altLang="en-US" dirty="0"/>
              <a:t>的高分評論，和負面評論，準確度都有在</a:t>
            </a:r>
            <a:r>
              <a:rPr lang="en-US" altLang="zh-TW" dirty="0"/>
              <a:t>0.7</a:t>
            </a:r>
            <a:r>
              <a:rPr lang="zh-TW" altLang="en-US" dirty="0"/>
              <a:t>以上。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DF54D-850B-48DA-AB2B-4E1C84E8BF43}"/>
              </a:ext>
            </a:extLst>
          </p:cNvPr>
          <p:cNvSpPr txBox="1"/>
          <p:nvPr/>
        </p:nvSpPr>
        <p:spPr>
          <a:xfrm>
            <a:off x="6748462" y="394335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熱門書籍推薦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將金石堂的書評情緒分析上評分後，利用</a:t>
            </a:r>
            <a:endParaRPr lang="en-US" altLang="zh-TW" dirty="0"/>
          </a:p>
          <a:p>
            <a:r>
              <a:rPr lang="en-US" altLang="zh-TW" dirty="0"/>
              <a:t>Pandas 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group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by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 找每本書的平均分數，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8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14C12-23F8-4DFE-BE00-EA3F6822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17553"/>
            <a:ext cx="10515600" cy="1325563"/>
          </a:xfrm>
        </p:spPr>
        <p:txBody>
          <a:bodyPr/>
          <a:lstStyle/>
          <a:p>
            <a:r>
              <a:rPr lang="zh-TW" altLang="en-US" dirty="0"/>
              <a:t>協同過濾 </a:t>
            </a:r>
            <a:r>
              <a:rPr lang="en-US" altLang="zh-TW" dirty="0"/>
              <a:t>KNN</a:t>
            </a:r>
            <a:r>
              <a:rPr lang="zh-TW" altLang="en-US" dirty="0"/>
              <a:t>（</a:t>
            </a:r>
            <a:r>
              <a:rPr lang="en-US" altLang="zh-TW" dirty="0"/>
              <a:t>K-</a:t>
            </a:r>
            <a:r>
              <a:rPr lang="en-US" altLang="zh-TW" dirty="0" err="1"/>
              <a:t>NearestNeighbor</a:t>
            </a:r>
            <a:r>
              <a:rPr lang="zh-TW" altLang="en-US" dirty="0"/>
              <a:t>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9DB21A-7A0C-4685-995B-26AB52A47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7" r="6928"/>
          <a:stretch/>
        </p:blipFill>
        <p:spPr>
          <a:xfrm>
            <a:off x="733436" y="3599468"/>
            <a:ext cx="8603357" cy="2959484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CF79276-0F63-4E35-A5E2-F0A30F889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9"/>
          <a:stretch/>
        </p:blipFill>
        <p:spPr>
          <a:xfrm>
            <a:off x="440760" y="1002831"/>
            <a:ext cx="8777289" cy="24261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A5FB03C-78C7-4421-94CC-78134F1188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t="38044" r="37115" b="20688"/>
          <a:stretch/>
        </p:blipFill>
        <p:spPr>
          <a:xfrm>
            <a:off x="5259951" y="1613584"/>
            <a:ext cx="6047178" cy="1501091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CEC91D9-684F-4C42-BB70-5E51194A200B}"/>
              </a:ext>
            </a:extLst>
          </p:cNvPr>
          <p:cNvSpPr txBox="1"/>
          <p:nvPr/>
        </p:nvSpPr>
        <p:spPr>
          <a:xfrm>
            <a:off x="5495925" y="538859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將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做</a:t>
            </a:r>
            <a:r>
              <a:rPr lang="zh-TW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樞紐分析表</a:t>
            </a:r>
            <a:r>
              <a:rPr lang="en-US" altLang="zh-TW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(Pivot Tables)</a:t>
            </a:r>
          </a:p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找出書本間的</a:t>
            </a:r>
            <a:r>
              <a:rPr lang="zh-TW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餘弦相似度，取最高的前三本書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4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3092C-DD79-432F-9CE8-FC754EF5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851659-153E-4A16-8B8E-DB4AC5DD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3" y="365125"/>
            <a:ext cx="5680342" cy="429258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542DDF-3821-49ED-9CE2-79FFBE803A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" r="5485"/>
          <a:stretch/>
        </p:blipFill>
        <p:spPr>
          <a:xfrm>
            <a:off x="352425" y="1690688"/>
            <a:ext cx="6115050" cy="346237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94BFE9C-8E6B-404D-88DE-0043DA2F45F7}"/>
              </a:ext>
            </a:extLst>
          </p:cNvPr>
          <p:cNvSpPr txBox="1"/>
          <p:nvPr/>
        </p:nvSpPr>
        <p:spPr>
          <a:xfrm>
            <a:off x="7049729" y="5260258"/>
            <a:ext cx="4740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一開始用書籍簡介做</a:t>
            </a:r>
            <a:r>
              <a:rPr lang="en-US" altLang="zh-TW" b="0" i="0" dirty="0" err="1">
                <a:effectLst/>
                <a:latin typeface="Roboto" panose="02000000000000000000" pitchFamily="2" charset="0"/>
              </a:rPr>
              <a:t>jieba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，經過</a:t>
            </a:r>
            <a:r>
              <a:rPr lang="en-US" altLang="zh-TW" b="0" i="0" dirty="0" err="1">
                <a:effectLst/>
                <a:latin typeface="Roboto" panose="02000000000000000000" pitchFamily="2" charset="0"/>
              </a:rPr>
              <a:t>pca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降維度，</a:t>
            </a:r>
            <a:endParaRPr lang="en-US" altLang="zh-TW" b="0" i="0" dirty="0"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effectLst/>
                <a:latin typeface="Roboto" panose="02000000000000000000" pitchFamily="2" charset="0"/>
              </a:rPr>
              <a:t>透過</a:t>
            </a:r>
            <a:r>
              <a:rPr lang="en-US" altLang="zh-TW" dirty="0"/>
              <a:t>K-MEANS</a:t>
            </a:r>
            <a:r>
              <a:rPr lang="zh-TW" altLang="en-US" dirty="0"/>
              <a:t>分群，</a:t>
            </a:r>
            <a:r>
              <a:rPr lang="zh-TW" altLang="en-US" dirty="0">
                <a:latin typeface="Roboto" panose="02000000000000000000" pitchFamily="2" charset="0"/>
              </a:rPr>
              <a:t>發現</a:t>
            </a:r>
            <a:r>
              <a:rPr lang="zh-TW" altLang="en-US" dirty="0"/>
              <a:t>效果不佳，</a:t>
            </a:r>
            <a:endParaRPr lang="en-US" altLang="zh-TW" dirty="0">
              <a:latin typeface="Roboto" panose="02000000000000000000" pitchFamily="2" charset="0"/>
            </a:endParaRPr>
          </a:p>
          <a:p>
            <a:r>
              <a:rPr lang="zh-TW" altLang="en-US" dirty="0"/>
              <a:t>因此改用自然語言處理中的</a:t>
            </a:r>
            <a:r>
              <a:rPr lang="en-US" altLang="zh-TW" dirty="0"/>
              <a:t>Genism</a:t>
            </a:r>
          </a:p>
        </p:txBody>
      </p:sp>
    </p:spTree>
    <p:extLst>
      <p:ext uri="{BB962C8B-B14F-4D97-AF65-F5344CB8AC3E}">
        <p14:creationId xmlns:p14="http://schemas.microsoft.com/office/powerpoint/2010/main" val="272327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5A51B-25EE-48AB-8AFF-508F07AA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69850"/>
            <a:ext cx="10515600" cy="1325563"/>
          </a:xfrm>
        </p:spPr>
        <p:txBody>
          <a:bodyPr/>
          <a:lstStyle/>
          <a:p>
            <a:r>
              <a:rPr lang="en-US" altLang="zh-TW" dirty="0"/>
              <a:t>Genism Word2Vec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339A375-CC07-4F9E-B42C-4134ED544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"/>
          <a:stretch/>
        </p:blipFill>
        <p:spPr>
          <a:xfrm>
            <a:off x="704850" y="940594"/>
            <a:ext cx="8210550" cy="31146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1F589F-E933-4384-AE89-46F7CEF9E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53532"/>
          <a:stretch/>
        </p:blipFill>
        <p:spPr>
          <a:xfrm>
            <a:off x="5962650" y="3857625"/>
            <a:ext cx="5257800" cy="261143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366B39E-A2B2-4952-AE51-7014D358CE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2317" b="47486"/>
          <a:stretch/>
        </p:blipFill>
        <p:spPr>
          <a:xfrm>
            <a:off x="704850" y="3967162"/>
            <a:ext cx="5257800" cy="28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1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152</Words>
  <Application>Microsoft Office PowerPoint</Application>
  <PresentationFormat>寬螢幕</PresentationFormat>
  <Paragraphs>21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佈景主題</vt:lpstr>
      <vt:lpstr>爬蟲金石堂種類</vt:lpstr>
      <vt:lpstr>清洗金石堂簡介</vt:lpstr>
      <vt:lpstr>爬蟲readmoo書評</vt:lpstr>
      <vt:lpstr>ETL(資料儲存、讀取)</vt:lpstr>
      <vt:lpstr>演算法</vt:lpstr>
      <vt:lpstr>SnowNLP情感分析</vt:lpstr>
      <vt:lpstr>協同過濾 KNN（K-NearestNeighbor）</vt:lpstr>
      <vt:lpstr>K-MEANS</vt:lpstr>
      <vt:lpstr>Genism Word2Vec</vt:lpstr>
      <vt:lpstr>Genism TFIDF</vt:lpstr>
      <vt:lpstr>LINEBOT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協同過濾  (KNN，K-NearestNeighbor)</dc:title>
  <dc:creator>DA01009</dc:creator>
  <cp:lastModifiedBy>DA01009</cp:lastModifiedBy>
  <cp:revision>7</cp:revision>
  <dcterms:created xsi:type="dcterms:W3CDTF">2021-11-17T02:37:02Z</dcterms:created>
  <dcterms:modified xsi:type="dcterms:W3CDTF">2021-11-17T06:16:33Z</dcterms:modified>
</cp:coreProperties>
</file>