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FEB4-2A8A-3CB0-617F-59890A80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AFF59-280F-E1DA-C065-D2AFCE90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ED45-3327-4532-BDC4-3511A6EDE46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6832E-0848-3149-6FF7-00F26ED1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77074-44B1-E3C9-38D2-3A9F422F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9D696-8CD2-4C4B-9537-A6C1A22D9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89D33-4085-A5D7-D0EC-73782A16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BF5D-DAF0-E680-5768-113705A9F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C7ED-15B8-AF58-73AD-512D4B20B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6ED45-3327-4532-BDC4-3511A6EDE46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2BD6-634D-44BB-BF26-DE6AF44DE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AF1C-2060-8DBD-CDC6-3779BF2A0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9D696-8CD2-4C4B-9537-A6C1A22D9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92D463-0993-F3C7-8D70-C63DFC65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4400" b="1">
                <a:latin typeface="Calibri" pitchFamily="34"/>
                <a:ea typeface="Calibri" pitchFamily="34"/>
                <a:cs typeface="Times New Roman" pitchFamily="18"/>
              </a:rPr>
              <a:t>Align Medical Centre </a:t>
            </a:r>
            <a:br>
              <a:rPr lang="en-GB" sz="3200" b="1">
                <a:latin typeface="Calibri" pitchFamily="34"/>
                <a:ea typeface="Calibri" pitchFamily="34"/>
                <a:cs typeface="Times New Roman" pitchFamily="18"/>
              </a:rPr>
            </a:br>
            <a:br>
              <a:rPr lang="en-GB" sz="3200" b="1">
                <a:latin typeface="Calibri" pitchFamily="34"/>
                <a:ea typeface="Calibri" pitchFamily="34"/>
                <a:cs typeface="Times New Roman" pitchFamily="18"/>
              </a:rPr>
            </a:br>
            <a:r>
              <a:rPr lang="en-GB" sz="3200" b="1">
                <a:latin typeface="Calibri" pitchFamily="34"/>
                <a:ea typeface="Calibri" pitchFamily="34"/>
                <a:cs typeface="Times New Roman" pitchFamily="18"/>
              </a:rPr>
              <a:t>“Analysis of Healthcare Data  for Improving Patient Outcomes”</a:t>
            </a:r>
            <a:endParaRPr lang="en-GB" sz="8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BE719-F172-AACF-5BD2-FBE9D3E090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8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BAF7D5-ED95-D2D6-D8B3-15A3A686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2400" b="1"/>
              <a:t>Effectiveness of Medication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54D8F-6B62-1A64-CC84-E577A84CD6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5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CF4117D-EA38-57B3-707D-BE39179A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2400" b="1"/>
              <a:t>Effectiveness of Medication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AAF0F9-A229-4989-358F-0A3626520E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5879C9-6524-8819-97A5-7C100290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600"/>
              <a:t>Average Length of Stay by Medical Condition and Gender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49F21-2085-3698-E0B1-19987622FB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9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DDC7C5-4146-CC16-9FDB-CA8BEEDF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000"/>
              <a:t>Correlation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D3ACC3-0D02-0EFF-6C6C-FFB0184049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EE1D9-C29B-0457-DE7C-25BEF4F7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D2CFE-49B8-AF53-144C-2C38D8A33C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2203F5B-B408-3031-9650-CE9D95DD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5400"/>
              <a:t>Summary  of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7DF44-4AD3-97B7-C785-EA31AFDFD6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43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7CC3BF7-0EE7-C5B9-0973-9359468F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5200"/>
              <a:t>Strategies for Improving Patient Care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0E86D-19A6-423E-D7C3-60E12DE55B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8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9356BC-A4D4-F910-A6DF-2E9A367E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4700"/>
              <a:t>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377F2-09AD-2694-D2B9-EFBBE8760B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2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060D467-0557-72BB-5948-664F1B10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b="1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CAEE5-835B-0E2E-11C9-2E6C89AAD0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7BFFD11-319A-9A14-91A4-3CDD2851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Team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39DB2-2779-1D40-EDA3-779D2A4C3E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AFF8CE-82CA-0099-72CF-21179888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5400" b="1"/>
              <a:t>Objective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64A30-1640-461E-23C6-18B8079DF0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9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2B5603-A5C7-DB8D-63D2-AF68DAD3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GB" sz="4000">
                <a:latin typeface="Arial" pitchFamily="34"/>
                <a:cs typeface="Arial" pitchFamily="34"/>
              </a:rPr>
              <a:t>Tools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06F0F-F64D-A85A-0A39-D9E26769EC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412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7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CD7AF9B-8A04-4978-42F5-8539467E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en-US" sz="660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AB622-4C1C-4E27-205E-3E0A31435D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6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D4202D3-1547-1E7E-3AE9-4D7389E8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b="1">
                <a:latin typeface="Arial" pitchFamily="34"/>
                <a:cs typeface="Arial" pitchFamily="34"/>
              </a:rPr>
              <a:t>Patients By Demographics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806FD-56E6-0FB8-A461-C4A141797E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5F5B17-07E8-45A1-9CF5-CD9A328D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400" b="1">
                <a:latin typeface="Arial" pitchFamily="34"/>
                <a:cs typeface="Arial" pitchFamily="34"/>
              </a:rPr>
              <a:t>Medical Condition By Gender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5AEF8-6454-AA89-4590-F764F8F218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7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A8AB19-8593-5414-741A-9299795E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b="1"/>
              <a:t>Medical Conditions Vs Treatment outcomes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D0EEE-F029-B1AE-1A23-08BC55EAB8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2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FA5B543-25DE-254B-2968-641448F7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b="1"/>
              <a:t>Medical Condition by Age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A18D2-7879-A0FE-67E2-00E754A1B0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68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Align Medical Centre   “Analysis of Healthcare Data  for Improving Patient Outcomes”</vt:lpstr>
      <vt:lpstr>Team Members</vt:lpstr>
      <vt:lpstr>Objective</vt:lpstr>
      <vt:lpstr>Tools Used</vt:lpstr>
      <vt:lpstr>Introduction</vt:lpstr>
      <vt:lpstr>Patients By Demographics</vt:lpstr>
      <vt:lpstr>Medical Condition By Gender</vt:lpstr>
      <vt:lpstr>Medical Conditions Vs Treatment outcomes</vt:lpstr>
      <vt:lpstr>Medical Condition by Age Group</vt:lpstr>
      <vt:lpstr>Effectiveness of Medication Used</vt:lpstr>
      <vt:lpstr>Effectiveness of Medication Used</vt:lpstr>
      <vt:lpstr>Average Length of Stay by Medical Condition and Gender</vt:lpstr>
      <vt:lpstr>Correlation Matrix</vt:lpstr>
      <vt:lpstr>PowerPoint Presentation</vt:lpstr>
      <vt:lpstr>Summary  of Analysis</vt:lpstr>
      <vt:lpstr>Strategies for Improving Patient Care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 Medical Centre   “Analysis of Healthcare Data  for Improving Patient Outcomes”</dc:title>
  <dc:creator>Paul Adam</dc:creator>
  <cp:lastModifiedBy>victoria atasie</cp:lastModifiedBy>
  <cp:revision>2</cp:revision>
  <dcterms:created xsi:type="dcterms:W3CDTF">2024-08-27T22:09:51Z</dcterms:created>
  <dcterms:modified xsi:type="dcterms:W3CDTF">2024-10-22T10:47:29Z</dcterms:modified>
</cp:coreProperties>
</file>