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D6796-0C57-4E28-BB8F-357EDBC2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4F1ADD-588B-4AAE-B921-590EE7003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595FD7-CF1C-4E64-989C-7E2A1D38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DA7CF-A4AF-46B4-8882-C27AFE91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F7C39-DB34-46FD-9C9D-86B5BDC7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4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D513B-DF59-4BF2-A6C5-F7E5EF6F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6A37F2-DC76-43AF-9687-948CF059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D19A-3846-44FD-88FF-63E5E5F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07EFBE-F6A7-4000-8FBC-502ED299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3498B-66D4-4C2C-9F94-48CF3D02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5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FAC67E-3EDB-4A30-9CC7-F768D7629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08B15B-37C2-4FD5-8F44-F4330506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7BB922-3D98-427B-A437-E522945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C5985-3977-4B32-9387-06D4390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3D33C-EBC7-4552-8951-0157C648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2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D174-6A93-4734-9FEF-0F8EAD69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43D66-6811-48BA-B7E9-B49C10E8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1BA75-10F4-4EA7-A927-71509FCA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ED896-4E3C-4D3E-A778-7668A4D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39DD14-04CA-4232-89FA-1FB958FC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03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73826-AD04-42A0-AB9A-CF6E3D61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C3B4AA-A9E6-471F-BA99-7434CD33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4C1389-4FB1-4391-B0E2-FB70E015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8CCB75-F78F-4F7A-8FD5-8026BE12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8E611-95BE-4895-B450-490466F2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4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EDC12-26F0-4A56-8FE2-00348887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C4166-582F-410C-8A33-871E3D7CA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29BB21-4F26-4EDB-B6F4-07CBA200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D20761-B143-430D-801F-2D47E985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EAD3DB-F527-48E2-8CED-A714053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E7C273-9DB8-428B-A35E-AF278391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A1A2-FD26-47C9-AC38-2BE2D2C7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3E2B45-8BBD-498C-B8E1-E1F244EF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4AC24F-4F31-47AD-8721-A31368CDE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11A030-BEE7-4D33-91A9-909E6E0BA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4A46C9-AA8D-4465-91BF-5716A9C0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D11E1D-83D8-4835-8145-A8286499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7B6B13-8D59-4327-8BD3-192E1F7B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47873B-21EF-4B7E-9FAE-D826394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1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B2FB9-0D3B-4CD6-887E-8032DD12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600D11-BB77-4FD0-8C6D-F3B44FFE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59BB75-5906-4842-A95D-CD04D33A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02E0CD-ACDB-4E44-96F3-6880CCC2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8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961EC8-F8B8-4166-8BFE-A5287FE6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AF8084-D78C-4DE0-A8AE-A547EC96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389073-C5B1-4A50-B1A6-C5FCC608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606F3-5EFA-464F-9A83-DCDB3635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63A76-ECD0-4213-8ABB-EAAC9562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8B78E3-8CCE-4D93-A4A9-AEB85ABF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297B20-2F31-4F2D-A525-46CB9644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F76EE2-E780-4372-B2FA-9C35B01A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F6C522-9237-4B4B-A328-501B2578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5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C0445-25AD-466B-A967-2888D8D7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277595-2A1D-4F29-B1D8-B06050BB3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65307C-0B3D-4303-B05F-F57F5382C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04E264-60D1-4472-B4A9-C7596012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F63EA3-5FB8-498C-91E4-8B089948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1C1EBE-D93A-42E8-84B0-1443251A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4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62FC15-9563-4D1A-BC69-23465D78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6BC81A-DD06-4322-8626-47665F97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7AA16A-CD5D-4FCA-835C-6350CCF5B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7A60-0F96-4BCA-8140-99C8B4C957AC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D8453C-725A-418C-8279-94FEB1B2F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A7B0E-6361-43AB-B909-339414139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>
            <a:extLst>
              <a:ext uri="{FF2B5EF4-FFF2-40B4-BE49-F238E27FC236}">
                <a16:creationId xmlns:a16="http://schemas.microsoft.com/office/drawing/2014/main" id="{0C183707-87B3-4165-9F54-A9598FC18868}"/>
              </a:ext>
            </a:extLst>
          </p:cNvPr>
          <p:cNvGrpSpPr/>
          <p:nvPr/>
        </p:nvGrpSpPr>
        <p:grpSpPr>
          <a:xfrm>
            <a:off x="2669060" y="904112"/>
            <a:ext cx="6260926" cy="5163056"/>
            <a:chOff x="2669060" y="904112"/>
            <a:chExt cx="6260926" cy="5163056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A92C533-C1C8-41A0-910F-A57488211F41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77B93F5-6D41-41C2-A0F0-BF40BE46045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6FC2F33C-77AF-4646-90B8-6196EE376CC6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BA4EAB3-B1EB-4FAA-946A-F954A12084FD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26E826-41DA-4369-BEAB-A79CE70008C7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907D0C-856F-485F-8682-C6B3ACA4E11D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EA34A5-E03A-4B86-9CD0-22310D8A38EB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0CB1D1B2-B735-4859-A4AD-D16C6BED07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D31D833-3423-45EA-B3B8-CDE185B359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66EE482-CEC1-4996-981E-59A1341403D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63773" y="2099247"/>
              <a:ext cx="4273388" cy="1312055"/>
            </a:xfrm>
            <a:prstGeom prst="bentConnector3">
              <a:avLst>
                <a:gd name="adj1" fmla="val 7205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4406E288-0F9B-443C-B64D-B23E923FFF09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17">
              <a:extLst>
                <a:ext uri="{FF2B5EF4-FFF2-40B4-BE49-F238E27FC236}">
                  <a16:creationId xmlns:a16="http://schemas.microsoft.com/office/drawing/2014/main" id="{CC4D03EA-DC2F-45DE-8834-A7C9901AD4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線單箭頭接點 17">
              <a:extLst>
                <a:ext uri="{FF2B5EF4-FFF2-40B4-BE49-F238E27FC236}">
                  <a16:creationId xmlns:a16="http://schemas.microsoft.com/office/drawing/2014/main" id="{ABE5FCDF-342E-463A-8A14-AE108BC246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53482" y="3531756"/>
              <a:ext cx="1964733" cy="1527358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1E28EB77-ED94-4E66-B9E5-4DF9E632BCE2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17">
              <a:extLst>
                <a:ext uri="{FF2B5EF4-FFF2-40B4-BE49-F238E27FC236}">
                  <a16:creationId xmlns:a16="http://schemas.microsoft.com/office/drawing/2014/main" id="{5CDA3961-F9A7-4E5B-BD4F-FC1EDBD5D5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B340CB1-FE1A-4D96-A3D9-BC211C500EFF}"/>
                </a:ext>
              </a:extLst>
            </p:cNvPr>
            <p:cNvSpPr txBox="1"/>
            <p:nvPr/>
          </p:nvSpPr>
          <p:spPr>
            <a:xfrm>
              <a:off x="3153356" y="907276"/>
              <a:ext cx="757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Main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461106F-E455-46F8-BA18-6B9070221252}"/>
                </a:ext>
              </a:extLst>
            </p:cNvPr>
            <p:cNvSpPr txBox="1"/>
            <p:nvPr/>
          </p:nvSpPr>
          <p:spPr>
            <a:xfrm>
              <a:off x="5244575" y="912395"/>
              <a:ext cx="115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Coroutine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8FD5014F-7352-4488-9467-BC8DB62F40E3}"/>
                </a:ext>
              </a:extLst>
            </p:cNvPr>
            <p:cNvSpPr txBox="1"/>
            <p:nvPr/>
          </p:nvSpPr>
          <p:spPr>
            <a:xfrm>
              <a:off x="7393062" y="904112"/>
              <a:ext cx="1536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 Coroutine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09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480600A-F7C9-46D1-B501-407E33802F02}"/>
              </a:ext>
            </a:extLst>
          </p:cNvPr>
          <p:cNvGrpSpPr/>
          <p:nvPr/>
        </p:nvGrpSpPr>
        <p:grpSpPr>
          <a:xfrm>
            <a:off x="2669060" y="901628"/>
            <a:ext cx="5942046" cy="5165540"/>
            <a:chOff x="2669060" y="901628"/>
            <a:chExt cx="5942046" cy="5165540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77A1395-4D82-45AB-9C5A-2D62F526EBAE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4857A4E-29F9-4E54-8B54-A4EABB8371B3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082F088-6674-48DE-AC6C-4AD2B8FBAD96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1CF558C-4D00-4D53-B753-D6715A020404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976AC7B-269C-4384-8507-74DA406199DC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480B26F-9A43-4FA2-8395-E9AC6FEC09ED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A53951-DF4B-4720-AC50-E7652F5C525D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1896FB7-B3FC-431D-A1A4-F215A9FCDAA1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34D7311-0BFF-4269-9C61-605120BA4660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6BE6BF0-2A79-425E-8FC7-D9D7AF20EE37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7">
              <a:extLst>
                <a:ext uri="{FF2B5EF4-FFF2-40B4-BE49-F238E27FC236}">
                  <a16:creationId xmlns:a16="http://schemas.microsoft.com/office/drawing/2014/main" id="{034A6565-AECC-400F-A6B3-C24E31749B7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8341412-6CC4-4ED8-AC8E-3956942276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7">
              <a:extLst>
                <a:ext uri="{FF2B5EF4-FFF2-40B4-BE49-F238E27FC236}">
                  <a16:creationId xmlns:a16="http://schemas.microsoft.com/office/drawing/2014/main" id="{519987D3-DDD9-4221-AD08-5FC5B7F4D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D592CF6-2064-4C75-833B-8A659419A731}"/>
                </a:ext>
              </a:extLst>
            </p:cNvPr>
            <p:cNvSpPr txBox="1"/>
            <p:nvPr/>
          </p:nvSpPr>
          <p:spPr>
            <a:xfrm>
              <a:off x="2765768" y="907622"/>
              <a:ext cx="1429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Main Thread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CE4B864-A4C3-4ED2-851C-2E5AFEF85256}"/>
                </a:ext>
              </a:extLst>
            </p:cNvPr>
            <p:cNvSpPr txBox="1"/>
            <p:nvPr/>
          </p:nvSpPr>
          <p:spPr>
            <a:xfrm>
              <a:off x="5369606" y="911682"/>
              <a:ext cx="85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Thread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ACB0A83-4D26-4EFA-9628-7991AD5AC970}"/>
                </a:ext>
              </a:extLst>
            </p:cNvPr>
            <p:cNvSpPr txBox="1"/>
            <p:nvPr/>
          </p:nvSpPr>
          <p:spPr>
            <a:xfrm>
              <a:off x="7609198" y="901628"/>
              <a:ext cx="100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Function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14D6F6C-DA3C-42DA-9756-F5BBD0D89826}"/>
                </a:ext>
              </a:extLst>
            </p:cNvPr>
            <p:cNvSpPr txBox="1"/>
            <p:nvPr/>
          </p:nvSpPr>
          <p:spPr>
            <a:xfrm>
              <a:off x="7412324" y="3246231"/>
              <a:ext cx="56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4">
                      <a:lumMod val="50000"/>
                    </a:schemeClr>
                  </a:solidFill>
                </a:rPr>
                <a:t>Signal</a:t>
              </a:r>
              <a:endParaRPr lang="zh-TW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6C4EF05-6506-496F-99B2-D46B4FE75BFE}"/>
                </a:ext>
              </a:extLst>
            </p:cNvPr>
            <p:cNvSpPr txBox="1"/>
            <p:nvPr/>
          </p:nvSpPr>
          <p:spPr>
            <a:xfrm>
              <a:off x="3644549" y="1755924"/>
              <a:ext cx="56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4">
                      <a:lumMod val="50000"/>
                    </a:schemeClr>
                  </a:solidFill>
                </a:rPr>
                <a:t>Fork</a:t>
              </a:r>
              <a:endParaRPr lang="zh-TW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7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B0205F2-7B58-48BF-909B-FC97A6E26889}"/>
              </a:ext>
            </a:extLst>
          </p:cNvPr>
          <p:cNvGrpSpPr/>
          <p:nvPr/>
        </p:nvGrpSpPr>
        <p:grpSpPr>
          <a:xfrm>
            <a:off x="914399" y="1332688"/>
            <a:ext cx="3960000" cy="2340000"/>
            <a:chOff x="2669060" y="904112"/>
            <a:chExt cx="6260926" cy="5163056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4A428EF5-B92C-45E2-9462-9547E1675D60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553FAEB-9FE7-4649-BF45-9495157D5E53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1F1048D-1417-470C-8012-A3BADB845954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2AF7CCD5-1F7F-4A39-BFE9-3470642C6A22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6D25B79-E945-477C-9FE6-8ADE1878FA7E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D080EF1-B7A6-45FC-A0B7-FD11C7F4C54E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4A7A0EA-0BCB-49CA-BC38-C95CD0ED2FCD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5498CDB-ED14-47A9-9C32-2D70481E78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6A868B8-5A2F-4611-B0E9-9AD153CD5A46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7">
              <a:extLst>
                <a:ext uri="{FF2B5EF4-FFF2-40B4-BE49-F238E27FC236}">
                  <a16:creationId xmlns:a16="http://schemas.microsoft.com/office/drawing/2014/main" id="{1B2441E2-3D25-40BC-BA3A-0E7CE73A2FC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63773" y="2099247"/>
              <a:ext cx="4273388" cy="1312055"/>
            </a:xfrm>
            <a:prstGeom prst="bentConnector3">
              <a:avLst>
                <a:gd name="adj1" fmla="val 7205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7B1DB3A-79A8-42C2-9170-F00A914F25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7">
              <a:extLst>
                <a:ext uri="{FF2B5EF4-FFF2-40B4-BE49-F238E27FC236}">
                  <a16:creationId xmlns:a16="http://schemas.microsoft.com/office/drawing/2014/main" id="{25260637-9F5F-4AB2-8A87-EAD3998F402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線單箭頭接點 17">
              <a:extLst>
                <a:ext uri="{FF2B5EF4-FFF2-40B4-BE49-F238E27FC236}">
                  <a16:creationId xmlns:a16="http://schemas.microsoft.com/office/drawing/2014/main" id="{8771902C-0AB0-4F84-A718-96DD14D6C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53482" y="3531756"/>
              <a:ext cx="1964733" cy="1527358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DC84A975-037A-40FD-B27B-0DCAC009ECF3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7">
              <a:extLst>
                <a:ext uri="{FF2B5EF4-FFF2-40B4-BE49-F238E27FC236}">
                  <a16:creationId xmlns:a16="http://schemas.microsoft.com/office/drawing/2014/main" id="{860A1195-AFD5-41C7-8B63-6701E9E50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523FA8B-4389-450E-BB11-FE48A81DD082}"/>
                </a:ext>
              </a:extLst>
            </p:cNvPr>
            <p:cNvSpPr txBox="1"/>
            <p:nvPr/>
          </p:nvSpPr>
          <p:spPr>
            <a:xfrm>
              <a:off x="3153355" y="907276"/>
              <a:ext cx="757164" cy="80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Main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DAD01D3-50C6-4CFF-BC6A-C5F69D852F82}"/>
                </a:ext>
              </a:extLst>
            </p:cNvPr>
            <p:cNvSpPr txBox="1"/>
            <p:nvPr/>
          </p:nvSpPr>
          <p:spPr>
            <a:xfrm>
              <a:off x="5244576" y="912394"/>
              <a:ext cx="1159155" cy="80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Coroutine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2E40B8A-C817-40EB-A00B-A5055B8F4EFD}"/>
                </a:ext>
              </a:extLst>
            </p:cNvPr>
            <p:cNvSpPr txBox="1"/>
            <p:nvPr/>
          </p:nvSpPr>
          <p:spPr>
            <a:xfrm>
              <a:off x="7393061" y="904112"/>
              <a:ext cx="1536925" cy="80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Sub Coroutine</a:t>
              </a:r>
              <a:endParaRPr lang="zh-TW" altLang="en-US" sz="10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8E0A89F-7BAE-436F-AA74-812D11091851}"/>
              </a:ext>
            </a:extLst>
          </p:cNvPr>
          <p:cNvGrpSpPr/>
          <p:nvPr/>
        </p:nvGrpSpPr>
        <p:grpSpPr>
          <a:xfrm>
            <a:off x="5518980" y="1335952"/>
            <a:ext cx="3960000" cy="2340000"/>
            <a:chOff x="2669060" y="901628"/>
            <a:chExt cx="5942046" cy="5165540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899FAEE-035C-4AF8-BBF8-ED56BA14C9EA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DAC316DE-6BC6-49E3-8426-1B46346D2786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B31A16A-41D0-47CA-9650-77B613AFB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0A22077-B579-4A1E-87B6-3977C0BBA6E1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FC39090-CEBD-4DE5-A8B9-1C4172D93F93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483302F-35E0-44CC-A219-EA99172C90CF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A39CF17-A380-4BE9-B18A-6D3825030E2A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7F936D69-89FB-4256-BBE8-3F493829C52B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F1C17E69-C161-45E7-8851-0DB5808C183A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6CFBF51-EE6E-408F-81CD-ED7754CF08F9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17">
              <a:extLst>
                <a:ext uri="{FF2B5EF4-FFF2-40B4-BE49-F238E27FC236}">
                  <a16:creationId xmlns:a16="http://schemas.microsoft.com/office/drawing/2014/main" id="{DA8295AF-1A96-455C-A852-3E4312263B2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3E1CEF3-C253-465B-A1E3-5BE9917E05BC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17">
              <a:extLst>
                <a:ext uri="{FF2B5EF4-FFF2-40B4-BE49-F238E27FC236}">
                  <a16:creationId xmlns:a16="http://schemas.microsoft.com/office/drawing/2014/main" id="{54C0EF39-CA57-4317-952A-03678A561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DA10BD2-98FE-4B74-B956-EE8FD2E7F7B4}"/>
                </a:ext>
              </a:extLst>
            </p:cNvPr>
            <p:cNvSpPr txBox="1"/>
            <p:nvPr/>
          </p:nvSpPr>
          <p:spPr>
            <a:xfrm>
              <a:off x="2765768" y="907621"/>
              <a:ext cx="1429437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Main Thread</a:t>
              </a:r>
              <a:endParaRPr lang="zh-TW" altLang="en-US" sz="1000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D5EF6DF7-E265-4087-8CD5-5238AD3F641B}"/>
                </a:ext>
              </a:extLst>
            </p:cNvPr>
            <p:cNvSpPr txBox="1"/>
            <p:nvPr/>
          </p:nvSpPr>
          <p:spPr>
            <a:xfrm>
              <a:off x="5369606" y="911681"/>
              <a:ext cx="85142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Thread</a:t>
              </a:r>
              <a:endParaRPr lang="zh-TW" altLang="en-US" sz="1000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6D13C616-2EAA-421F-B759-C90B0C650161}"/>
                </a:ext>
              </a:extLst>
            </p:cNvPr>
            <p:cNvSpPr txBox="1"/>
            <p:nvPr/>
          </p:nvSpPr>
          <p:spPr>
            <a:xfrm>
              <a:off x="7609198" y="901628"/>
              <a:ext cx="1001908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Function</a:t>
              </a:r>
              <a:endParaRPr lang="zh-TW" altLang="en-US" sz="10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2BC5574-3BA1-4E6D-9A5B-C2B280BEB5A0}"/>
                </a:ext>
              </a:extLst>
            </p:cNvPr>
            <p:cNvSpPr txBox="1"/>
            <p:nvPr/>
          </p:nvSpPr>
          <p:spPr>
            <a:xfrm>
              <a:off x="7230274" y="3082563"/>
              <a:ext cx="743955" cy="475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accent4">
                      <a:lumMod val="50000"/>
                    </a:schemeClr>
                  </a:solidFill>
                </a:rPr>
                <a:t>Signal</a:t>
              </a:r>
              <a:endParaRPr lang="zh-TW" alt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C142C765-B80B-4B34-807B-418A6CF43916}"/>
                </a:ext>
              </a:extLst>
            </p:cNvPr>
            <p:cNvSpPr txBox="1"/>
            <p:nvPr/>
          </p:nvSpPr>
          <p:spPr>
            <a:xfrm>
              <a:off x="3644547" y="1574071"/>
              <a:ext cx="647357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4">
                      <a:lumMod val="50000"/>
                    </a:schemeClr>
                  </a:solidFill>
                </a:rPr>
                <a:t>Fork</a:t>
              </a:r>
              <a:endParaRPr lang="zh-TW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F21B781-2464-4146-9A46-9BFA09837209}"/>
              </a:ext>
            </a:extLst>
          </p:cNvPr>
          <p:cNvSpPr txBox="1"/>
          <p:nvPr/>
        </p:nvSpPr>
        <p:spPr>
          <a:xfrm>
            <a:off x="2352663" y="3867339"/>
            <a:ext cx="11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Coroutine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6B1E633-EC0B-4ABF-BA0D-F3EE105800A8}"/>
              </a:ext>
            </a:extLst>
          </p:cNvPr>
          <p:cNvSpPr txBox="1"/>
          <p:nvPr/>
        </p:nvSpPr>
        <p:spPr>
          <a:xfrm>
            <a:off x="6904881" y="3867339"/>
            <a:ext cx="141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726FB37-9F18-40C9-9008-E5964BFEC0A1}"/>
              </a:ext>
            </a:extLst>
          </p:cNvPr>
          <p:cNvGrpSpPr/>
          <p:nvPr/>
        </p:nvGrpSpPr>
        <p:grpSpPr>
          <a:xfrm>
            <a:off x="2669060" y="901628"/>
            <a:ext cx="3960000" cy="2340000"/>
            <a:chOff x="2669060" y="901628"/>
            <a:chExt cx="5942046" cy="5165540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41CB8B-CFC0-44E8-8ACD-FB58862A673A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4634684-BF9B-482B-94D2-8A5A45A94FE4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573D02B-4400-41D0-BF83-859D5727B5B6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8B4F1938-85CF-485B-8D81-329FDD881DA2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998322-978F-4AF7-AAB6-F81E44D4CE0D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6AB1BAC-EAB6-4A5C-9F59-C1DFE0C80E39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119E43-EC52-4258-8409-E9E6DE31A49B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F06D5F5C-ADC8-4380-8F26-9237EE4BC27D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00351394-24D6-40EC-9884-BBAFD5D43EB0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0E26CF8-12F0-4F9D-8E7E-59CCF6153920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7">
              <a:extLst>
                <a:ext uri="{FF2B5EF4-FFF2-40B4-BE49-F238E27FC236}">
                  <a16:creationId xmlns:a16="http://schemas.microsoft.com/office/drawing/2014/main" id="{20150A38-B290-43F2-B369-3CFEA19176D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014CD7D-B2DA-4C0E-AC40-388D2B52F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7">
              <a:extLst>
                <a:ext uri="{FF2B5EF4-FFF2-40B4-BE49-F238E27FC236}">
                  <a16:creationId xmlns:a16="http://schemas.microsoft.com/office/drawing/2014/main" id="{3636DFCE-6D3F-41A0-9B56-AB3CF97FD0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3E5400-55DA-4738-93E3-CF5C9AD91860}"/>
                </a:ext>
              </a:extLst>
            </p:cNvPr>
            <p:cNvSpPr txBox="1"/>
            <p:nvPr/>
          </p:nvSpPr>
          <p:spPr>
            <a:xfrm>
              <a:off x="2765768" y="907621"/>
              <a:ext cx="1429437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Main Thread</a:t>
              </a:r>
              <a:endParaRPr lang="zh-TW" altLang="en-US" sz="1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24365C3-FBB9-442D-97FF-F58650EB5298}"/>
                </a:ext>
              </a:extLst>
            </p:cNvPr>
            <p:cNvSpPr txBox="1"/>
            <p:nvPr/>
          </p:nvSpPr>
          <p:spPr>
            <a:xfrm>
              <a:off x="5369606" y="911681"/>
              <a:ext cx="85142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Thread</a:t>
              </a:r>
              <a:endParaRPr lang="zh-TW" altLang="en-US" sz="1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30B6EB-FB2C-45D3-B0BC-C4915005B015}"/>
                </a:ext>
              </a:extLst>
            </p:cNvPr>
            <p:cNvSpPr txBox="1"/>
            <p:nvPr/>
          </p:nvSpPr>
          <p:spPr>
            <a:xfrm>
              <a:off x="7609198" y="901628"/>
              <a:ext cx="1001908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Function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9C61931-4093-4FA8-8BD6-C195D6C07EE8}"/>
                </a:ext>
              </a:extLst>
            </p:cNvPr>
            <p:cNvSpPr txBox="1"/>
            <p:nvPr/>
          </p:nvSpPr>
          <p:spPr>
            <a:xfrm>
              <a:off x="7230274" y="3082563"/>
              <a:ext cx="743955" cy="475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accent4">
                      <a:lumMod val="50000"/>
                    </a:schemeClr>
                  </a:solidFill>
                </a:rPr>
                <a:t>Signal</a:t>
              </a:r>
              <a:endParaRPr lang="zh-TW" alt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57706EC-6293-403B-911E-41F978B3E14B}"/>
                </a:ext>
              </a:extLst>
            </p:cNvPr>
            <p:cNvSpPr txBox="1"/>
            <p:nvPr/>
          </p:nvSpPr>
          <p:spPr>
            <a:xfrm>
              <a:off x="3644547" y="1574071"/>
              <a:ext cx="647357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4">
                      <a:lumMod val="50000"/>
                    </a:schemeClr>
                  </a:solidFill>
                </a:rPr>
                <a:t>Fork</a:t>
              </a:r>
              <a:endParaRPr lang="zh-TW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6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張鈞維</dc:creator>
  <cp:lastModifiedBy>張鈞維</cp:lastModifiedBy>
  <cp:revision>4</cp:revision>
  <dcterms:created xsi:type="dcterms:W3CDTF">2019-01-18T08:06:05Z</dcterms:created>
  <dcterms:modified xsi:type="dcterms:W3CDTF">2019-01-18T08:40:44Z</dcterms:modified>
</cp:coreProperties>
</file>