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1650B-4AAC-4261-B10D-C698B2E47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FE6738-A5D3-4726-87F3-53F2ED10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D2360C-26E8-4718-B782-7AD1478F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254A40-90CD-42E5-A9A2-7076D1EB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79F3F-C85A-4531-B9DD-39ECA129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9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D2D88B-B3FF-42B9-A30F-929C50C2F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5AF647-5498-4B23-BD15-771D2E77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50A76B-C399-4D10-8372-5ABA58E6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1EA3E-472F-449E-8489-534D5DE6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34161-2330-4597-86E3-11D34B5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4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5EE321-A727-4E6A-AB60-62E1616D1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DE75A-557D-4422-A72D-8EB2F891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AD5124-F7F0-48DB-ACE5-AF82A84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734D9-560F-4FCB-94B6-1E70ED2C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2F0FE-5D88-4F36-959A-CAA68D0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60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5CEA7-A2C4-47DA-A283-B845D19A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E9CE4D-B496-4706-BA0B-1131C6BA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14333-57D2-4B64-88F4-5A7FDD9E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CF04B9-4FEB-4B9F-A7BD-2DA84845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C12BB-BE5A-4EBD-8D87-E4B0E13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1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1492D-FB14-4A8A-852D-8A78F22D4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32FCD5-BB3C-4719-AE9B-02D7B047F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9074BE-1C83-44B6-B91C-8D3CD27B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41B58-7FFB-473A-B7D8-3FEA5DFB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8320F-ADB5-40DA-8FDA-89279FA7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95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3C196-9254-47DE-832E-1A89A53A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5D689B-17B5-4A34-A527-E42E5E0C5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8E3BFC-C324-48C1-A16D-7223A175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E28C10-B139-49E1-B1E5-4DACA439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9794C3-663D-49B4-97B6-1E6A4C6B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1FFE69-7ED5-4630-BC85-1E14373F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E7C00-45D4-4397-8697-100A8D6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E730E0-1ED0-4B24-9C7B-5290DAB14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3EE816-4F7D-4E13-AB69-6213E5D2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D60C22-EDD9-4B8F-A897-F437A47CC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33D936-9428-470A-9413-4723186BBC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ED9B62-AF2B-4F51-A9CF-AD460F9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90EBB9-88F0-4084-891F-2121BED9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BB42F1-BC23-48FD-A9B0-863D880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10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4650E-5820-46BE-98FB-747614D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6381B2-AEEF-4855-A013-EF203E81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5EF730-37A9-424B-A724-C3DC9ED8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D59AB9-74D0-4C9B-B9BE-5C4D5E40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2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DC31A5-EE3C-4B03-A650-45B2E8FF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24110D-75F5-4DD9-87BB-250D91F4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027CC2-2E4E-4717-BBD8-9AAB7C7B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24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4BF58-DCC3-4DBF-9F5E-FEBC4DE9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271088-D4C6-487F-A797-AC1B6024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AC72F5-6F65-4BA4-8F7A-F6F4C0E4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2BAF79-E9C9-4A64-B196-5C815ED8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DB8BA-05A1-4C01-AA9D-AC9472D9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706778-E74C-465E-A5D5-220BDC40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2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D0325-33FF-4719-8BDC-154DCBD3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F9CF54-B27D-48EE-8901-F7E601454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BBA480-8D8B-406C-B375-E276E2FF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DC3D86-2B23-464A-A8E0-EE835AC5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722B57-78CA-414C-8A98-B071CFB9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07D5E0-B262-4266-BD28-F9D14C10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5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DE4C4A-C248-421E-A954-5DEDCBF13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CEBA6A-C924-4C51-BBDB-140EBF8C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F4BCB2-AE10-4BC2-9E2C-1B792ABE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02373-2915-48F5-9003-F28A120E1776}" type="datetimeFigureOut">
              <a:rPr lang="zh-TW" altLang="en-US" smtClean="0"/>
              <a:t>2019/2/10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3137C9-E5A2-439B-BDFA-D4A1546CE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C041F2-CD64-4591-8318-93C9F8AF1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4F72D-D3DA-4520-9D69-38D9796EF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89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6861A9-FFA6-43F4-8A9B-5149191EA95B}"/>
              </a:ext>
            </a:extLst>
          </p:cNvPr>
          <p:cNvSpPr/>
          <p:nvPr/>
        </p:nvSpPr>
        <p:spPr>
          <a:xfrm>
            <a:off x="1293495" y="1066800"/>
            <a:ext cx="255651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Transformation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C7044-BB58-4DBF-AC84-841975C002C8}"/>
              </a:ext>
            </a:extLst>
          </p:cNvPr>
          <p:cNvSpPr/>
          <p:nvPr/>
        </p:nvSpPr>
        <p:spPr>
          <a:xfrm>
            <a:off x="1293495" y="2043113"/>
            <a:ext cx="255651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Camera Transformation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35BF23-DE42-4CA1-B6FD-41792DF97B41}"/>
              </a:ext>
            </a:extLst>
          </p:cNvPr>
          <p:cNvSpPr/>
          <p:nvPr/>
        </p:nvSpPr>
        <p:spPr>
          <a:xfrm>
            <a:off x="1293495" y="3019425"/>
            <a:ext cx="255651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Lighting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B7291-1D91-4AC8-84EF-8716C5949D2B}"/>
              </a:ext>
            </a:extLst>
          </p:cNvPr>
          <p:cNvSpPr/>
          <p:nvPr/>
        </p:nvSpPr>
        <p:spPr>
          <a:xfrm>
            <a:off x="1293495" y="3952875"/>
            <a:ext cx="255651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Projection</a:t>
            </a:r>
            <a:r>
              <a:rPr lang="zh-TW" altLang="en-US" dirty="0"/>
              <a:t> </a:t>
            </a:r>
            <a:r>
              <a:rPr lang="en-US" altLang="zh-TW" dirty="0"/>
              <a:t>Transformation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E90664-F175-47B4-AC98-77D226E7EFE0}"/>
              </a:ext>
            </a:extLst>
          </p:cNvPr>
          <p:cNvSpPr/>
          <p:nvPr/>
        </p:nvSpPr>
        <p:spPr>
          <a:xfrm>
            <a:off x="1293495" y="4962525"/>
            <a:ext cx="255651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Clipping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4ABD5C-DC13-4C97-A421-E561063F91B1}"/>
              </a:ext>
            </a:extLst>
          </p:cNvPr>
          <p:cNvSpPr/>
          <p:nvPr/>
        </p:nvSpPr>
        <p:spPr>
          <a:xfrm>
            <a:off x="1293495" y="6000750"/>
            <a:ext cx="2556510" cy="581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Window-Viewport- Transformation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DF6F721-D524-4D63-9879-51A476764F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562225" y="666750"/>
            <a:ext cx="9525" cy="40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3C599D7-591B-425F-B706-0D194A94519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571750" y="1647825"/>
            <a:ext cx="0" cy="39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B70CB44-454E-4E7D-934B-7577982AE5A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571750" y="2624138"/>
            <a:ext cx="0" cy="395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2128CFA-E4C4-4A0A-9109-78BAD05F65F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571750" y="3600450"/>
            <a:ext cx="0" cy="352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F264E5-E1EB-4AB7-96DF-DE028238454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71750" y="4533900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48E1F9D-D80B-4D70-A00C-9E57B2CF796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571750" y="55435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C87E954-D6D3-484A-9751-E3B12D6F0507}"/>
              </a:ext>
            </a:extLst>
          </p:cNvPr>
          <p:cNvCxnSpPr>
            <a:cxnSpLocks/>
          </p:cNvCxnSpPr>
          <p:nvPr/>
        </p:nvCxnSpPr>
        <p:spPr>
          <a:xfrm>
            <a:off x="2562225" y="6581775"/>
            <a:ext cx="0" cy="276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07200CA-FC6E-437A-83A9-2DB894DD868F}"/>
              </a:ext>
            </a:extLst>
          </p:cNvPr>
          <p:cNvSpPr txBox="1"/>
          <p:nvPr/>
        </p:nvSpPr>
        <p:spPr>
          <a:xfrm>
            <a:off x="1933575" y="31432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Geometry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3580F8E-1D1A-492C-AF43-10B58A885783}"/>
              </a:ext>
            </a:extLst>
          </p:cNvPr>
          <p:cNvSpPr/>
          <p:nvPr/>
        </p:nvSpPr>
        <p:spPr>
          <a:xfrm>
            <a:off x="4108029" y="1172646"/>
            <a:ext cx="4223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Transform into 3D world coordinate system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B794E0F-B601-4DEF-8604-7A606D2F21E3}"/>
              </a:ext>
            </a:extLst>
          </p:cNvPr>
          <p:cNvSpPr/>
          <p:nvPr/>
        </p:nvSpPr>
        <p:spPr>
          <a:xfrm>
            <a:off x="4108029" y="2148959"/>
            <a:ext cx="437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Transform into 3D camera coordinate system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CA754B-1C0C-4783-BAB7-E81E6858D1CE}"/>
              </a:ext>
            </a:extLst>
          </p:cNvPr>
          <p:cNvSpPr/>
          <p:nvPr/>
        </p:nvSpPr>
        <p:spPr>
          <a:xfrm>
            <a:off x="4108029" y="3125271"/>
            <a:ext cx="459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Illuminate according to lighting and reflectance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01E8B5-1729-4FF0-9F5E-64BA288A0333}"/>
              </a:ext>
            </a:extLst>
          </p:cNvPr>
          <p:cNvSpPr/>
          <p:nvPr/>
        </p:nvSpPr>
        <p:spPr>
          <a:xfrm>
            <a:off x="4108029" y="4058721"/>
            <a:ext cx="437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Transform into 2D camera coordinate system</a:t>
            </a:r>
            <a:endParaRPr lang="zh-TW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5D3B14A-FEB0-48B7-8004-7CEA9CB30133}"/>
              </a:ext>
            </a:extLst>
          </p:cNvPr>
          <p:cNvSpPr/>
          <p:nvPr/>
        </p:nvSpPr>
        <p:spPr>
          <a:xfrm>
            <a:off x="4108029" y="5068371"/>
            <a:ext cx="3639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Clip primitives outside camera’s view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8B9AA68-F78D-4DE0-A1D8-C22064581E6B}"/>
              </a:ext>
            </a:extLst>
          </p:cNvPr>
          <p:cNvSpPr/>
          <p:nvPr/>
        </p:nvSpPr>
        <p:spPr>
          <a:xfrm>
            <a:off x="4108029" y="6078021"/>
            <a:ext cx="452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Transform into 2D viewport coordinate 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548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鈞維 張</dc:creator>
  <cp:lastModifiedBy>鈞維 張</cp:lastModifiedBy>
  <cp:revision>3</cp:revision>
  <dcterms:created xsi:type="dcterms:W3CDTF">2019-02-10T05:14:30Z</dcterms:created>
  <dcterms:modified xsi:type="dcterms:W3CDTF">2019-02-10T05:45:11Z</dcterms:modified>
</cp:coreProperties>
</file>