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680" cy="104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680" cy="104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103120" y="914400"/>
            <a:ext cx="962064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proyecto para beneficiar, desde la Informática, al resto de disciplinas escolares y viceversa.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040" y="4185000"/>
            <a:ext cx="5711040" cy="11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Fundamentos de la Investigación Educativa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Víctor de Juan Sanz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10461960" y="4946760"/>
            <a:ext cx="1439280" cy="14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5716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5716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(Descripción)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593080" y="173340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Proyecto</a:t>
            </a: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Desarrollar un programa de preguntas y respuestas para autoevaluarse sobre los conocimientos en una materia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Materia complementaria: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Historia, Inglés, Química (Formulación Orgánica e Inorgánica)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(Descripción)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93080" y="190512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Variables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6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Independiente</a:t>
            </a:r>
            <a:r>
              <a:rPr b="0" i="1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metodología docente.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6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Dependientes</a:t>
            </a:r>
            <a:r>
              <a:rPr b="0" i="1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Rendimiento en disciplina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Autoeficacia en Programación.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(Descripción)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593080" y="190512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Grupos</a:t>
            </a: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Experimental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alumnos con la metodología nueva.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Control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alumnos con la metodología habitual.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Contrarresto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alumnos sin Informática.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 (Planificación)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93080" y="1905120"/>
            <a:ext cx="8911080" cy="40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5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Recogida de datos previa.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Desarrollo del experimento (~ 3 semanas)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5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Recogida de datos posterior.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Mayor rendimiento en Informática (CPSES)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Mejores resultados en la disciplina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Líneas de futuro: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Debido a  la optativa 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Tecnología, Programación y Robótica: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Otros cursos (2º y 3º ESO)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Enfocar a la mejora y no al aprendizaje de la programación.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Muchas gracias,</a:t>
            </a: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¿Alguna pregunta?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217600" y="2179440"/>
            <a:ext cx="964620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Importancia de la Informática en el mundo actual.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Intuición sobre la interdisciplinaridad.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Proyecto interdisciplinar.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589120" y="217944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Estudiar los beneficios de realizar un proyecto interdisciplinario en el desempeño en Informática y en la disciplina complementaria.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 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89120" y="217944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Computer Programming Self-Efficacy Scale (CPSES) (Ramalingam , 1998)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Scratch (M. Resnick, 2014)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Student based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VS </a:t>
            </a:r>
            <a:r>
              <a:rPr b="0" i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Teacher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380680" y="365760"/>
            <a:ext cx="349380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380680" y="1463040"/>
            <a:ext cx="9810720" cy="47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 y Justificación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Marco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teórico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Descripción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Planificación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a53010"/>
              </a:buClr>
              <a:buFont typeface="Century Gothic"/>
              <a:buAutoNum type="arabicPeriod"/>
            </a:pPr>
            <a:r>
              <a:rPr b="0" lang="en-US" sz="3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Resultados Esperados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Application>LibreOffice/5.1.4.2$Linux_X86_64 LibreOffice_project/10m0$Build-2</Application>
  <Words>354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2016-12-01T17:47:07Z</dcterms:created>
  <dc:creator>Victor de Juan Sanz</dc:creator>
  <dc:description/>
  <dc:language>en-US</dc:language>
  <cp:lastModifiedBy/>
  <dcterms:modified xsi:type="dcterms:W3CDTF">2016-12-04T19:30:29Z</dcterms:modified>
  <cp:revision>12</cp:revision>
  <dc:subject/>
  <dc:title>Una metodología para beneficiar, desde la Informática, al resto de disciplinas escolares y viceversa.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