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2589120" y="2514600"/>
            <a:ext cx="8914680" cy="1048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2589120" y="2514600"/>
            <a:ext cx="8914680" cy="1048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080" cy="62532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5840" cy="232164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8760" cy="141948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0640" cy="36288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160" cy="332784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480" cy="292716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400" cy="493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360" cy="102420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400" cy="404748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280" cy="33660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6720" cy="22104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7960" cy="62172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560" cy="44002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2640" cy="158004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200" cy="99000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160" cy="223524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520" cy="302652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560" cy="28080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1720" cy="5108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400" cy="271620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19880" cy="25236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160" cy="67356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440" cy="22716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09880" cy="5299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CustomShape 26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PlaceHolder 27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2575080"/>
            <a:ext cx="100080" cy="62532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>
            <a:off x="128520" y="3156480"/>
            <a:ext cx="645840" cy="232164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807120" y="5447160"/>
            <a:ext cx="608760" cy="141948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959760" y="6503760"/>
            <a:ext cx="170640" cy="36288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5"/>
          <p:cNvSpPr/>
          <p:nvPr/>
        </p:nvSpPr>
        <p:spPr>
          <a:xfrm>
            <a:off x="100800" y="3201120"/>
            <a:ext cx="821160" cy="332784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"/>
          <p:cNvSpPr/>
          <p:nvPr/>
        </p:nvSpPr>
        <p:spPr>
          <a:xfrm>
            <a:off x="22320" y="228600"/>
            <a:ext cx="105480" cy="292716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7"/>
          <p:cNvSpPr/>
          <p:nvPr/>
        </p:nvSpPr>
        <p:spPr>
          <a:xfrm>
            <a:off x="78120" y="2944080"/>
            <a:ext cx="77400" cy="493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8"/>
          <p:cNvSpPr/>
          <p:nvPr/>
        </p:nvSpPr>
        <p:spPr>
          <a:xfrm>
            <a:off x="769680" y="5478840"/>
            <a:ext cx="189360" cy="102420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9"/>
          <p:cNvSpPr/>
          <p:nvPr/>
        </p:nvSpPr>
        <p:spPr>
          <a:xfrm>
            <a:off x="775440" y="1398960"/>
            <a:ext cx="2075400" cy="404748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0"/>
          <p:cNvSpPr/>
          <p:nvPr/>
        </p:nvSpPr>
        <p:spPr>
          <a:xfrm>
            <a:off x="922680" y="6530040"/>
            <a:ext cx="161280" cy="33660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1"/>
          <p:cNvSpPr/>
          <p:nvPr/>
        </p:nvSpPr>
        <p:spPr>
          <a:xfrm>
            <a:off x="769680" y="5359320"/>
            <a:ext cx="36720" cy="22104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2"/>
          <p:cNvSpPr/>
          <p:nvPr/>
        </p:nvSpPr>
        <p:spPr>
          <a:xfrm>
            <a:off x="849960" y="6244560"/>
            <a:ext cx="237960" cy="62172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3"/>
          <p:cNvSpPr/>
          <p:nvPr/>
        </p:nvSpPr>
        <p:spPr>
          <a:xfrm>
            <a:off x="27360" y="-720"/>
            <a:ext cx="493560" cy="44002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4"/>
          <p:cNvSpPr/>
          <p:nvPr/>
        </p:nvSpPr>
        <p:spPr>
          <a:xfrm>
            <a:off x="550440" y="4316400"/>
            <a:ext cx="422640" cy="158004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5"/>
          <p:cNvSpPr/>
          <p:nvPr/>
        </p:nvSpPr>
        <p:spPr>
          <a:xfrm>
            <a:off x="1006200" y="5862600"/>
            <a:ext cx="430200" cy="99000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6"/>
          <p:cNvSpPr/>
          <p:nvPr/>
        </p:nvSpPr>
        <p:spPr>
          <a:xfrm>
            <a:off x="521640" y="4364280"/>
            <a:ext cx="551160" cy="223524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7"/>
          <p:cNvSpPr/>
          <p:nvPr/>
        </p:nvSpPr>
        <p:spPr>
          <a:xfrm>
            <a:off x="468000" y="1289160"/>
            <a:ext cx="173520" cy="302652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8"/>
          <p:cNvSpPr/>
          <p:nvPr/>
        </p:nvSpPr>
        <p:spPr>
          <a:xfrm>
            <a:off x="1111680" y="6571440"/>
            <a:ext cx="133560" cy="28080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9"/>
          <p:cNvSpPr/>
          <p:nvPr/>
        </p:nvSpPr>
        <p:spPr>
          <a:xfrm>
            <a:off x="502560" y="4107600"/>
            <a:ext cx="81720" cy="5108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0"/>
          <p:cNvSpPr/>
          <p:nvPr/>
        </p:nvSpPr>
        <p:spPr>
          <a:xfrm>
            <a:off x="973800" y="3145680"/>
            <a:ext cx="1409400" cy="271620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1"/>
          <p:cNvSpPr/>
          <p:nvPr/>
        </p:nvSpPr>
        <p:spPr>
          <a:xfrm>
            <a:off x="1073520" y="6600240"/>
            <a:ext cx="119880" cy="25236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2"/>
          <p:cNvSpPr/>
          <p:nvPr/>
        </p:nvSpPr>
        <p:spPr>
          <a:xfrm>
            <a:off x="973800" y="5897160"/>
            <a:ext cx="137160" cy="67356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3"/>
          <p:cNvSpPr/>
          <p:nvPr/>
        </p:nvSpPr>
        <p:spPr>
          <a:xfrm>
            <a:off x="973800" y="5772600"/>
            <a:ext cx="37440" cy="22716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4"/>
          <p:cNvSpPr/>
          <p:nvPr/>
        </p:nvSpPr>
        <p:spPr>
          <a:xfrm>
            <a:off x="1006200" y="6322680"/>
            <a:ext cx="209880" cy="5299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26"/>
          <p:cNvSpPr/>
          <p:nvPr/>
        </p:nvSpPr>
        <p:spPr>
          <a:xfrm flipV="1">
            <a:off x="-4320" y="713520"/>
            <a:ext cx="1587960" cy="5065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103120" y="914400"/>
            <a:ext cx="962064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 proyecto para beneficiar, desde la Informática, al resto de disciplinas escolares y viceversa.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990040" y="4185000"/>
            <a:ext cx="5711040" cy="11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Fundamentos de la Investigación Educativa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Víctor de Juan Sanz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4" descr=""/>
          <p:cNvPicPr/>
          <p:nvPr/>
        </p:nvPicPr>
        <p:blipFill>
          <a:blip r:embed="rId1"/>
          <a:stretch/>
        </p:blipFill>
        <p:spPr>
          <a:xfrm>
            <a:off x="10461960" y="4946760"/>
            <a:ext cx="1439280" cy="143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380680" y="365760"/>
            <a:ext cx="3493800" cy="9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Índice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380680" y="1463040"/>
            <a:ext cx="9810720" cy="47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Introducción y Justificación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Objetivos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Marco teórico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5716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Descripción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5716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Planificación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Resultados Esperados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 (Descripción)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593080" y="1733400"/>
            <a:ext cx="8911080" cy="40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1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Proyecto</a:t>
            </a:r>
            <a:r>
              <a:rPr b="0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Desarrollar un programa de preguntas y respuestas para autoevaluarse sobre los conocimientos en una materia complementaria.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Materia complementaria: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Historia, Inglés, Química (Formulación Orgánica e Inorgánica)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 (Descripción)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593080" y="1905120"/>
            <a:ext cx="8911080" cy="40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Variables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2600" spc="-1" strike="noStrike" u="sng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Independiente</a:t>
            </a:r>
            <a:r>
              <a:rPr b="0" i="1" lang="en-US" sz="2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metodología docente.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2600" spc="-1" strike="noStrike" u="sng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Dependientes</a:t>
            </a:r>
            <a:r>
              <a:rPr b="0" i="1" lang="en-US" sz="2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Rendimiento en disciplina complementaria.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Autoeficacia en Programación.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 (Descripción)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593080" y="1905120"/>
            <a:ext cx="8911080" cy="40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1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Grupos</a:t>
            </a:r>
            <a:r>
              <a:rPr b="0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2800" spc="-1" strike="noStrike" u="sng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Experimental</a:t>
            </a:r>
            <a:r>
              <a:rPr b="0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alumnos con la metodología nueva.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2800" spc="-1" strike="noStrike" u="sng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Control</a:t>
            </a:r>
            <a:r>
              <a:rPr b="0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alumnos con la metodología habitual.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2800" spc="-1" strike="noStrike" u="sng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Contrarresto</a:t>
            </a:r>
            <a:r>
              <a:rPr b="0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alumnos sin Informática.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2380680" y="365760"/>
            <a:ext cx="3493800" cy="9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Índice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380680" y="1463040"/>
            <a:ext cx="9810720" cy="47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Introducción y Justificación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Objetivos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Marco teórico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Descripción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Planificación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Resultados Esperados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 (Planificación)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2593080" y="1905120"/>
            <a:ext cx="8911080" cy="40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3720">
              <a:lnSpc>
                <a:spcPct val="15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Recogida de datos previa.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5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Desarrollo del experimento (~ 3 semanas)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5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Recogida de datos posterior.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380680" y="365760"/>
            <a:ext cx="3493800" cy="9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Índice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2380680" y="1463040"/>
            <a:ext cx="9810720" cy="47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Introducción y Justificación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Objetivos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Marco teórico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Descripción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Planificación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Resultados Esperados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Resultados esperados: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Mayor rendimiento en Informática (CPSES)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Mejores resultados en la disciplina complementaria.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Líneas de futuro: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Debido a  la optativa </a:t>
            </a:r>
            <a:r>
              <a:rPr b="0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Tecnología, Programación y Robótica: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Otros cursos (2º y 3º ESO)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Enfocar a la mejora y no al aprendizaje de la programación.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Muchas gracias,</a:t>
            </a: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2589120" y="4777200"/>
            <a:ext cx="8914680" cy="11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¿Alguna pregunta?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380680" y="365760"/>
            <a:ext cx="3493800" cy="9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Índice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380680" y="1463040"/>
            <a:ext cx="9810720" cy="47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Introducción y Justificación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Objetivos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Marco teórico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Descripción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Planificación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Resultados Esperados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380680" y="365760"/>
            <a:ext cx="3493800" cy="9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Índice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380680" y="1463040"/>
            <a:ext cx="9810720" cy="47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Introducción y Justificación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Objetivos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Marco teórico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Descripción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Planificación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Resultados Esperados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Introducción y Justificación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217600" y="2179440"/>
            <a:ext cx="964620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Importancia de la Informática en el mundo actual.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Intuición sobre la interdisciplinaridad.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Proyecto interdisciplinar.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380680" y="365760"/>
            <a:ext cx="3493800" cy="9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Índice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380680" y="1463040"/>
            <a:ext cx="9810720" cy="47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Introducción y Justificación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Objetivos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Marco teórico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Descripción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Planificación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Resultados Esperados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Objetivos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589120" y="217944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Estudiar los beneficios de realizar un proyecto interdisciplinario en el desempeño en Informática y en la disciplina complementaria.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380680" y="365760"/>
            <a:ext cx="3493800" cy="9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Índice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380680" y="1463040"/>
            <a:ext cx="9810720" cy="47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Introducción y Justificación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Objetivos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Marco teórico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Descripción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Planificación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Resultados Esperados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Marco Teórico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589120" y="217944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Computer Programming Self-Efficacy Scale (CPSES) (Ramalingam , 1998)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Scratch (M. Resnick, 2014)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Student based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VS </a:t>
            </a:r>
            <a:r>
              <a:rPr b="0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Teacher based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380680" y="365760"/>
            <a:ext cx="3493800" cy="9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Índice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2380680" y="1463040"/>
            <a:ext cx="9810720" cy="47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Introducción y Justificación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Objetivos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Marco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teórico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Descripción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Planificación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Resultados Esperados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</TotalTime>
  <Application>LibreOffice/5.1.4.2$Linux_X86_64 LibreOffice_project/10m0$Build-2</Application>
  <Words>354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2016-12-01T17:47:07Z</dcterms:created>
  <dc:creator>Victor de Juan Sanz</dc:creator>
  <dc:description/>
  <dc:language>en-US</dc:language>
  <cp:lastModifiedBy/>
  <dcterms:modified xsi:type="dcterms:W3CDTF">2016-12-04T19:27:39Z</dcterms:modified>
  <cp:revision>11</cp:revision>
  <dc:subject/>
  <dc:title>Una metodología para beneficiar, desde la Informática, al resto de disciplinas escolares y viceversa.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