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93" r:id="rId2"/>
    <p:sldId id="490" r:id="rId3"/>
    <p:sldId id="491" r:id="rId4"/>
    <p:sldId id="492" r:id="rId5"/>
    <p:sldId id="4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6AB83-C13F-804B-81E7-10A787A084D2}" v="253" dt="2023-10-23T03:04:02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/>
    <p:restoredTop sz="96327"/>
  </p:normalViewPr>
  <p:slideViewPr>
    <p:cSldViewPr snapToGrid="0">
      <p:cViewPr varScale="1">
        <p:scale>
          <a:sx n="123" d="100"/>
          <a:sy n="123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-Fei Gu" userId="5fee6bee-9d34-41ea-b40f-4642368c87ed" providerId="ADAL" clId="{3366AB83-C13F-804B-81E7-10A787A084D2}"/>
    <pc:docChg chg="undo custSel addSld delSld modSld">
      <pc:chgData name="Yi-Fei Gu" userId="5fee6bee-9d34-41ea-b40f-4642368c87ed" providerId="ADAL" clId="{3366AB83-C13F-804B-81E7-10A787A084D2}" dt="2023-10-23T03:04:02.914" v="599"/>
      <pc:docMkLst>
        <pc:docMk/>
      </pc:docMkLst>
      <pc:sldChg chg="addSp modSp mod">
        <pc:chgData name="Yi-Fei Gu" userId="5fee6bee-9d34-41ea-b40f-4642368c87ed" providerId="ADAL" clId="{3366AB83-C13F-804B-81E7-10A787A084D2}" dt="2023-10-16T04:26:03.537" v="103" actId="20577"/>
        <pc:sldMkLst>
          <pc:docMk/>
          <pc:sldMk cId="3058302797" sldId="490"/>
        </pc:sldMkLst>
        <pc:spChg chg="add mod">
          <ac:chgData name="Yi-Fei Gu" userId="5fee6bee-9d34-41ea-b40f-4642368c87ed" providerId="ADAL" clId="{3366AB83-C13F-804B-81E7-10A787A084D2}" dt="2023-10-16T04:25:43.182" v="86" actId="20577"/>
          <ac:spMkLst>
            <pc:docMk/>
            <pc:sldMk cId="3058302797" sldId="490"/>
            <ac:spMk id="3" creationId="{5705F535-8615-EE29-345B-D15BD383EA93}"/>
          </ac:spMkLst>
        </pc:spChg>
        <pc:spChg chg="mod">
          <ac:chgData name="Yi-Fei Gu" userId="5fee6bee-9d34-41ea-b40f-4642368c87ed" providerId="ADAL" clId="{3366AB83-C13F-804B-81E7-10A787A084D2}" dt="2023-10-16T04:26:03.537" v="103" actId="20577"/>
          <ac:spMkLst>
            <pc:docMk/>
            <pc:sldMk cId="3058302797" sldId="490"/>
            <ac:spMk id="4" creationId="{43AC3C2A-C523-23CD-8571-FA2591702324}"/>
          </ac:spMkLst>
        </pc:spChg>
      </pc:sldChg>
      <pc:sldChg chg="addSp modSp add mod modAnim">
        <pc:chgData name="Yi-Fei Gu" userId="5fee6bee-9d34-41ea-b40f-4642368c87ed" providerId="ADAL" clId="{3366AB83-C13F-804B-81E7-10A787A084D2}" dt="2023-10-22T09:53:03.267" v="367"/>
        <pc:sldMkLst>
          <pc:docMk/>
          <pc:sldMk cId="76564499" sldId="491"/>
        </pc:sldMkLst>
        <pc:spChg chg="mod">
          <ac:chgData name="Yi-Fei Gu" userId="5fee6bee-9d34-41ea-b40f-4642368c87ed" providerId="ADAL" clId="{3366AB83-C13F-804B-81E7-10A787A084D2}" dt="2023-10-16T04:26:43.144" v="179" actId="20577"/>
          <ac:spMkLst>
            <pc:docMk/>
            <pc:sldMk cId="76564499" sldId="491"/>
            <ac:spMk id="3" creationId="{5705F535-8615-EE29-345B-D15BD383EA93}"/>
          </ac:spMkLst>
        </pc:spChg>
        <pc:spChg chg="add mod">
          <ac:chgData name="Yi-Fei Gu" userId="5fee6bee-9d34-41ea-b40f-4642368c87ed" providerId="ADAL" clId="{3366AB83-C13F-804B-81E7-10A787A084D2}" dt="2023-10-22T09:51:22.357" v="348" actId="14100"/>
          <ac:spMkLst>
            <pc:docMk/>
            <pc:sldMk cId="76564499" sldId="491"/>
            <ac:spMk id="3" creationId="{7FF6148C-15A3-3AF6-9E03-25BBD5B4E143}"/>
          </ac:spMkLst>
        </pc:spChg>
        <pc:spChg chg="mod">
          <ac:chgData name="Yi-Fei Gu" userId="5fee6bee-9d34-41ea-b40f-4642368c87ed" providerId="ADAL" clId="{3366AB83-C13F-804B-81E7-10A787A084D2}" dt="2023-10-16T04:26:24.580" v="152" actId="20577"/>
          <ac:spMkLst>
            <pc:docMk/>
            <pc:sldMk cId="76564499" sldId="491"/>
            <ac:spMk id="4" creationId="{43AC3C2A-C523-23CD-8571-FA2591702324}"/>
          </ac:spMkLst>
        </pc:spChg>
        <pc:spChg chg="add mod">
          <ac:chgData name="Yi-Fei Gu" userId="5fee6bee-9d34-41ea-b40f-4642368c87ed" providerId="ADAL" clId="{3366AB83-C13F-804B-81E7-10A787A084D2}" dt="2023-10-22T09:52:17.185" v="360" actId="1076"/>
          <ac:spMkLst>
            <pc:docMk/>
            <pc:sldMk cId="76564499" sldId="491"/>
            <ac:spMk id="9" creationId="{7947951E-69E4-F979-8F66-5E12E08C14B2}"/>
          </ac:spMkLst>
        </pc:spChg>
        <pc:picChg chg="mod">
          <ac:chgData name="Yi-Fei Gu" userId="5fee6bee-9d34-41ea-b40f-4642368c87ed" providerId="ADAL" clId="{3366AB83-C13F-804B-81E7-10A787A084D2}" dt="2023-10-22T09:05:05.969" v="238" actId="339"/>
          <ac:picMkLst>
            <pc:docMk/>
            <pc:sldMk cId="76564499" sldId="491"/>
            <ac:picMk id="6" creationId="{001CAD9A-FE97-3A12-F909-7BDF159FC748}"/>
          </ac:picMkLst>
        </pc:picChg>
        <pc:picChg chg="add mod">
          <ac:chgData name="Yi-Fei Gu" userId="5fee6bee-9d34-41ea-b40f-4642368c87ed" providerId="ADAL" clId="{3366AB83-C13F-804B-81E7-10A787A084D2}" dt="2023-10-22T09:52:03.958" v="358" actId="1076"/>
          <ac:picMkLst>
            <pc:docMk/>
            <pc:sldMk cId="76564499" sldId="491"/>
            <ac:picMk id="7" creationId="{105D389F-AD56-5CF8-4B19-65785C3E8C35}"/>
          </ac:picMkLst>
        </pc:picChg>
        <pc:picChg chg="mod">
          <ac:chgData name="Yi-Fei Gu" userId="5fee6bee-9d34-41ea-b40f-4642368c87ed" providerId="ADAL" clId="{3366AB83-C13F-804B-81E7-10A787A084D2}" dt="2023-10-22T09:05:26.757" v="246" actId="14100"/>
          <ac:picMkLst>
            <pc:docMk/>
            <pc:sldMk cId="76564499" sldId="491"/>
            <ac:picMk id="8" creationId="{B29D8B5F-3529-3A93-B609-C7DB323CEBDF}"/>
          </ac:picMkLst>
        </pc:picChg>
      </pc:sldChg>
      <pc:sldChg chg="addSp delSp modSp add mod setBg delAnim">
        <pc:chgData name="Yi-Fei Gu" userId="5fee6bee-9d34-41ea-b40f-4642368c87ed" providerId="ADAL" clId="{3366AB83-C13F-804B-81E7-10A787A084D2}" dt="2023-10-22T09:58:50.638" v="377" actId="1076"/>
        <pc:sldMkLst>
          <pc:docMk/>
          <pc:sldMk cId="3546864191" sldId="492"/>
        </pc:sldMkLst>
        <pc:spChg chg="mod ord">
          <ac:chgData name="Yi-Fei Gu" userId="5fee6bee-9d34-41ea-b40f-4642368c87ed" providerId="ADAL" clId="{3366AB83-C13F-804B-81E7-10A787A084D2}" dt="2023-10-22T09:26:56.482" v="314" actId="26606"/>
          <ac:spMkLst>
            <pc:docMk/>
            <pc:sldMk cId="3546864191" sldId="492"/>
            <ac:spMk id="2" creationId="{8E41405F-2034-03DC-C5F8-3909D1CFDACD}"/>
          </ac:spMkLst>
        </pc:spChg>
        <pc:spChg chg="mod">
          <ac:chgData name="Yi-Fei Gu" userId="5fee6bee-9d34-41ea-b40f-4642368c87ed" providerId="ADAL" clId="{3366AB83-C13F-804B-81E7-10A787A084D2}" dt="2023-10-16T04:27:06.417" v="215" actId="20577"/>
          <ac:spMkLst>
            <pc:docMk/>
            <pc:sldMk cId="3546864191" sldId="492"/>
            <ac:spMk id="3" creationId="{5705F535-8615-EE29-345B-D15BD383EA93}"/>
          </ac:spMkLst>
        </pc:spChg>
        <pc:spChg chg="add del mod">
          <ac:chgData name="Yi-Fei Gu" userId="5fee6bee-9d34-41ea-b40f-4642368c87ed" providerId="ADAL" clId="{3366AB83-C13F-804B-81E7-10A787A084D2}" dt="2023-10-22T09:26:55.877" v="313"/>
          <ac:spMkLst>
            <pc:docMk/>
            <pc:sldMk cId="3546864191" sldId="492"/>
            <ac:spMk id="3" creationId="{ED572AA3-226B-DE87-5FDB-654333A43AF0}"/>
          </ac:spMkLst>
        </pc:spChg>
        <pc:spChg chg="add del mod">
          <ac:chgData name="Yi-Fei Gu" userId="5fee6bee-9d34-41ea-b40f-4642368c87ed" providerId="ADAL" clId="{3366AB83-C13F-804B-81E7-10A787A084D2}" dt="2023-10-22T09:26:56.482" v="314" actId="26606"/>
          <ac:spMkLst>
            <pc:docMk/>
            <pc:sldMk cId="3546864191" sldId="492"/>
            <ac:spMk id="4" creationId="{43AC3C2A-C523-23CD-8571-FA2591702324}"/>
          </ac:spMkLst>
        </pc:spChg>
        <pc:spChg chg="del">
          <ac:chgData name="Yi-Fei Gu" userId="5fee6bee-9d34-41ea-b40f-4642368c87ed" providerId="ADAL" clId="{3366AB83-C13F-804B-81E7-10A787A084D2}" dt="2023-10-22T09:23:18.870" v="289" actId="478"/>
          <ac:spMkLst>
            <pc:docMk/>
            <pc:sldMk cId="3546864191" sldId="492"/>
            <ac:spMk id="7" creationId="{4FCE4377-1802-8885-8540-B1B87F765DE1}"/>
          </ac:spMkLst>
        </pc:spChg>
        <pc:spChg chg="ord">
          <ac:chgData name="Yi-Fei Gu" userId="5fee6bee-9d34-41ea-b40f-4642368c87ed" providerId="ADAL" clId="{3366AB83-C13F-804B-81E7-10A787A084D2}" dt="2023-10-22T09:26:56.482" v="314" actId="26606"/>
          <ac:spMkLst>
            <pc:docMk/>
            <pc:sldMk cId="3546864191" sldId="492"/>
            <ac:spMk id="11" creationId="{65E0AF15-A502-48AB-B1E1-F83F565F20F7}"/>
          </ac:spMkLst>
        </pc:spChg>
        <pc:spChg chg="add del">
          <ac:chgData name="Yi-Fei Gu" userId="5fee6bee-9d34-41ea-b40f-4642368c87ed" providerId="ADAL" clId="{3366AB83-C13F-804B-81E7-10A787A084D2}" dt="2023-10-22T09:26:56.482" v="314" actId="26606"/>
          <ac:spMkLst>
            <pc:docMk/>
            <pc:sldMk cId="3546864191" sldId="492"/>
            <ac:spMk id="1033" creationId="{022BDE4A-8A20-4A69-9C5A-581C82036A4D}"/>
          </ac:spMkLst>
        </pc:spChg>
        <pc:picChg chg="del">
          <ac:chgData name="Yi-Fei Gu" userId="5fee6bee-9d34-41ea-b40f-4642368c87ed" providerId="ADAL" clId="{3366AB83-C13F-804B-81E7-10A787A084D2}" dt="2023-10-22T09:23:20.916" v="290" actId="478"/>
          <ac:picMkLst>
            <pc:docMk/>
            <pc:sldMk cId="3546864191" sldId="492"/>
            <ac:picMk id="6" creationId="{D914E325-FA6F-959D-5211-50B4D9398951}"/>
          </ac:picMkLst>
        </pc:picChg>
        <pc:picChg chg="add mod">
          <ac:chgData name="Yi-Fei Gu" userId="5fee6bee-9d34-41ea-b40f-4642368c87ed" providerId="ADAL" clId="{3366AB83-C13F-804B-81E7-10A787A084D2}" dt="2023-10-22T09:58:50.638" v="377" actId="1076"/>
          <ac:picMkLst>
            <pc:docMk/>
            <pc:sldMk cId="3546864191" sldId="492"/>
            <ac:picMk id="8" creationId="{4C350365-63DD-3F7D-E943-6AE2E2BB22CA}"/>
          </ac:picMkLst>
        </pc:picChg>
        <pc:picChg chg="add del mod ord">
          <ac:chgData name="Yi-Fei Gu" userId="5fee6bee-9d34-41ea-b40f-4642368c87ed" providerId="ADAL" clId="{3366AB83-C13F-804B-81E7-10A787A084D2}" dt="2023-10-22T09:58:32.789" v="372" actId="478"/>
          <ac:picMkLst>
            <pc:docMk/>
            <pc:sldMk cId="3546864191" sldId="492"/>
            <ac:picMk id="1026" creationId="{A5C4E4D2-2849-BCE5-0C95-D5050E5DC883}"/>
          </ac:picMkLst>
        </pc:picChg>
        <pc:picChg chg="add del mod">
          <ac:chgData name="Yi-Fei Gu" userId="5fee6bee-9d34-41ea-b40f-4642368c87ed" providerId="ADAL" clId="{3366AB83-C13F-804B-81E7-10A787A084D2}" dt="2023-10-22T09:29:13.939" v="330" actId="478"/>
          <ac:picMkLst>
            <pc:docMk/>
            <pc:sldMk cId="3546864191" sldId="492"/>
            <ac:picMk id="1028" creationId="{5697B089-161F-CCBA-A071-9251D6B00A0A}"/>
          </ac:picMkLst>
        </pc:picChg>
      </pc:sldChg>
      <pc:sldChg chg="addSp modSp mod modAnim">
        <pc:chgData name="Yi-Fei Gu" userId="5fee6bee-9d34-41ea-b40f-4642368c87ed" providerId="ADAL" clId="{3366AB83-C13F-804B-81E7-10A787A084D2}" dt="2023-10-22T09:03:47.638" v="232"/>
        <pc:sldMkLst>
          <pc:docMk/>
          <pc:sldMk cId="3768814797" sldId="493"/>
        </pc:sldMkLst>
        <pc:spChg chg="add mod">
          <ac:chgData name="Yi-Fei Gu" userId="5fee6bee-9d34-41ea-b40f-4642368c87ed" providerId="ADAL" clId="{3366AB83-C13F-804B-81E7-10A787A084D2}" dt="2023-10-22T09:03:30.009" v="229" actId="14100"/>
          <ac:spMkLst>
            <pc:docMk/>
            <pc:sldMk cId="3768814797" sldId="493"/>
            <ac:spMk id="3" creationId="{A92C3876-8BD4-43D2-3470-85020994EE3C}"/>
          </ac:spMkLst>
        </pc:spChg>
        <pc:picChg chg="mod">
          <ac:chgData name="Yi-Fei Gu" userId="5fee6bee-9d34-41ea-b40f-4642368c87ed" providerId="ADAL" clId="{3366AB83-C13F-804B-81E7-10A787A084D2}" dt="2023-10-22T09:03:33.282" v="231" actId="1076"/>
          <ac:picMkLst>
            <pc:docMk/>
            <pc:sldMk cId="3768814797" sldId="493"/>
            <ac:picMk id="1028" creationId="{37473079-A705-B52E-7EFB-82B843C420EE}"/>
          </ac:picMkLst>
        </pc:picChg>
      </pc:sldChg>
      <pc:sldChg chg="addSp modSp add mod modAnim">
        <pc:chgData name="Yi-Fei Gu" userId="5fee6bee-9d34-41ea-b40f-4642368c87ed" providerId="ADAL" clId="{3366AB83-C13F-804B-81E7-10A787A084D2}" dt="2023-10-23T03:04:02.914" v="599"/>
        <pc:sldMkLst>
          <pc:docMk/>
          <pc:sldMk cId="2518193941" sldId="494"/>
        </pc:sldMkLst>
        <pc:spChg chg="add mod">
          <ac:chgData name="Yi-Fei Gu" userId="5fee6bee-9d34-41ea-b40f-4642368c87ed" providerId="ADAL" clId="{3366AB83-C13F-804B-81E7-10A787A084D2}" dt="2023-10-23T03:02:01.949" v="582" actId="1076"/>
          <ac:spMkLst>
            <pc:docMk/>
            <pc:sldMk cId="2518193941" sldId="494"/>
            <ac:spMk id="3" creationId="{5FBF5A19-734D-B487-06C4-CE367E12FEC1}"/>
          </ac:spMkLst>
        </pc:spChg>
        <pc:spChg chg="mod">
          <ac:chgData name="Yi-Fei Gu" userId="5fee6bee-9d34-41ea-b40f-4642368c87ed" providerId="ADAL" clId="{3366AB83-C13F-804B-81E7-10A787A084D2}" dt="2023-10-23T02:57:43.102" v="389" actId="20577"/>
          <ac:spMkLst>
            <pc:docMk/>
            <pc:sldMk cId="2518193941" sldId="494"/>
            <ac:spMk id="4" creationId="{43AC3C2A-C523-23CD-8571-FA2591702324}"/>
          </ac:spMkLst>
        </pc:spChg>
        <pc:spChg chg="add mod">
          <ac:chgData name="Yi-Fei Gu" userId="5fee6bee-9d34-41ea-b40f-4642368c87ed" providerId="ADAL" clId="{3366AB83-C13F-804B-81E7-10A787A084D2}" dt="2023-10-23T03:01:08.108" v="567" actId="14100"/>
          <ac:spMkLst>
            <pc:docMk/>
            <pc:sldMk cId="2518193941" sldId="494"/>
            <ac:spMk id="5" creationId="{0E6DC88F-D966-CED5-52AA-EDEF805D17F2}"/>
          </ac:spMkLst>
        </pc:spChg>
        <pc:spChg chg="mod">
          <ac:chgData name="Yi-Fei Gu" userId="5fee6bee-9d34-41ea-b40f-4642368c87ed" providerId="ADAL" clId="{3366AB83-C13F-804B-81E7-10A787A084D2}" dt="2023-10-23T03:02:01.949" v="582" actId="1076"/>
          <ac:spMkLst>
            <pc:docMk/>
            <pc:sldMk cId="2518193941" sldId="494"/>
            <ac:spMk id="7" creationId="{4FCE4377-1802-8885-8540-B1B87F765DE1}"/>
          </ac:spMkLst>
        </pc:spChg>
        <pc:spChg chg="add mod">
          <ac:chgData name="Yi-Fei Gu" userId="5fee6bee-9d34-41ea-b40f-4642368c87ed" providerId="ADAL" clId="{3366AB83-C13F-804B-81E7-10A787A084D2}" dt="2023-10-23T03:02:01.949" v="582" actId="1076"/>
          <ac:spMkLst>
            <pc:docMk/>
            <pc:sldMk cId="2518193941" sldId="494"/>
            <ac:spMk id="8" creationId="{796A68F8-697E-8F71-1CA4-D57A60C9AF00}"/>
          </ac:spMkLst>
        </pc:spChg>
        <pc:spChg chg="add mod">
          <ac:chgData name="Yi-Fei Gu" userId="5fee6bee-9d34-41ea-b40f-4642368c87ed" providerId="ADAL" clId="{3366AB83-C13F-804B-81E7-10A787A084D2}" dt="2023-10-23T03:01:46.979" v="578" actId="14100"/>
          <ac:spMkLst>
            <pc:docMk/>
            <pc:sldMk cId="2518193941" sldId="494"/>
            <ac:spMk id="9" creationId="{F3E08320-AE90-F893-6A3C-93142AD829D4}"/>
          </ac:spMkLst>
        </pc:spChg>
      </pc:sldChg>
      <pc:sldChg chg="add del">
        <pc:chgData name="Yi-Fei Gu" userId="5fee6bee-9d34-41ea-b40f-4642368c87ed" providerId="ADAL" clId="{3366AB83-C13F-804B-81E7-10A787A084D2}" dt="2023-10-23T02:57:02.742" v="378" actId="2696"/>
        <pc:sldMkLst>
          <pc:docMk/>
          <pc:sldMk cId="3870646938" sldId="495"/>
        </pc:sldMkLst>
      </pc:sldChg>
    </pc:docChg>
  </pc:docChgLst>
  <pc:docChgLst>
    <pc:chgData name="Yi-Fei Gu" userId="5fee6bee-9d34-41ea-b40f-4642368c87ed" providerId="ADAL" clId="{101A4734-617C-4F72-B414-584023B69BF4}"/>
    <pc:docChg chg="undo custSel addSld delSld modSld sldOrd">
      <pc:chgData name="Yi-Fei Gu" userId="5fee6bee-9d34-41ea-b40f-4642368c87ed" providerId="ADAL" clId="{101A4734-617C-4F72-B414-584023B69BF4}" dt="2023-10-16T06:42:06.846" v="377" actId="1076"/>
      <pc:docMkLst>
        <pc:docMk/>
      </pc:docMkLst>
      <pc:sldChg chg="addSp delSp modSp mod modAnim">
        <pc:chgData name="Yi-Fei Gu" userId="5fee6bee-9d34-41ea-b40f-4642368c87ed" providerId="ADAL" clId="{101A4734-617C-4F72-B414-584023B69BF4}" dt="2023-10-16T06:31:38.957" v="348" actId="113"/>
        <pc:sldMkLst>
          <pc:docMk/>
          <pc:sldMk cId="3058302797" sldId="490"/>
        </pc:sldMkLst>
        <pc:spChg chg="mod">
          <ac:chgData name="Yi-Fei Gu" userId="5fee6bee-9d34-41ea-b40f-4642368c87ed" providerId="ADAL" clId="{101A4734-617C-4F72-B414-584023B69BF4}" dt="2023-10-16T06:31:38.957" v="348" actId="113"/>
          <ac:spMkLst>
            <pc:docMk/>
            <pc:sldMk cId="3058302797" sldId="490"/>
            <ac:spMk id="3" creationId="{5705F535-8615-EE29-345B-D15BD383EA93}"/>
          </ac:spMkLst>
        </pc:spChg>
        <pc:spChg chg="add mod">
          <ac:chgData name="Yi-Fei Gu" userId="5fee6bee-9d34-41ea-b40f-4642368c87ed" providerId="ADAL" clId="{101A4734-617C-4F72-B414-584023B69BF4}" dt="2023-10-16T05:57:24.437" v="92" actId="1582"/>
          <ac:spMkLst>
            <pc:docMk/>
            <pc:sldMk cId="3058302797" sldId="490"/>
            <ac:spMk id="7" creationId="{A078F7D1-14AB-1893-94EC-E15527D42CE4}"/>
          </ac:spMkLst>
        </pc:spChg>
        <pc:spChg chg="add mod">
          <ac:chgData name="Yi-Fei Gu" userId="5fee6bee-9d34-41ea-b40f-4642368c87ed" providerId="ADAL" clId="{101A4734-617C-4F72-B414-584023B69BF4}" dt="2023-10-16T06:08:10.134" v="116" actId="1076"/>
          <ac:spMkLst>
            <pc:docMk/>
            <pc:sldMk cId="3058302797" sldId="490"/>
            <ac:spMk id="9" creationId="{806798AD-4388-992F-654F-993DF870DC19}"/>
          </ac:spMkLst>
        </pc:spChg>
        <pc:spChg chg="add mod">
          <ac:chgData name="Yi-Fei Gu" userId="5fee6bee-9d34-41ea-b40f-4642368c87ed" providerId="ADAL" clId="{101A4734-617C-4F72-B414-584023B69BF4}" dt="2023-10-16T06:08:02.653" v="114" actId="14100"/>
          <ac:spMkLst>
            <pc:docMk/>
            <pc:sldMk cId="3058302797" sldId="490"/>
            <ac:spMk id="10" creationId="{506A3AF4-59CC-C2B4-E19E-DF0B4F12C613}"/>
          </ac:spMkLst>
        </pc:spChg>
        <pc:spChg chg="del">
          <ac:chgData name="Yi-Fei Gu" userId="5fee6bee-9d34-41ea-b40f-4642368c87ed" providerId="ADAL" clId="{101A4734-617C-4F72-B414-584023B69BF4}" dt="2023-10-16T06:08:07.394" v="115" actId="478"/>
          <ac:spMkLst>
            <pc:docMk/>
            <pc:sldMk cId="3058302797" sldId="490"/>
            <ac:spMk id="11" creationId="{65E0AF15-A502-48AB-B1E1-F83F565F20F7}"/>
          </ac:spMkLst>
        </pc:spChg>
        <pc:spChg chg="add mod">
          <ac:chgData name="Yi-Fei Gu" userId="5fee6bee-9d34-41ea-b40f-4642368c87ed" providerId="ADAL" clId="{101A4734-617C-4F72-B414-584023B69BF4}" dt="2023-10-16T06:08:13.715" v="117" actId="1076"/>
          <ac:spMkLst>
            <pc:docMk/>
            <pc:sldMk cId="3058302797" sldId="490"/>
            <ac:spMk id="12" creationId="{B99BAD90-1398-A97C-92BE-8102D6C99E6C}"/>
          </ac:spMkLst>
        </pc:spChg>
        <pc:picChg chg="add mod modCrop">
          <ac:chgData name="Yi-Fei Gu" userId="5fee6bee-9d34-41ea-b40f-4642368c87ed" providerId="ADAL" clId="{101A4734-617C-4F72-B414-584023B69BF4}" dt="2023-10-16T06:07:48.411" v="111" actId="732"/>
          <ac:picMkLst>
            <pc:docMk/>
            <pc:sldMk cId="3058302797" sldId="490"/>
            <ac:picMk id="6" creationId="{93A61D5F-386F-FB93-7133-CEE217EDC3FC}"/>
          </ac:picMkLst>
        </pc:picChg>
        <pc:picChg chg="add mod modCrop">
          <ac:chgData name="Yi-Fei Gu" userId="5fee6bee-9d34-41ea-b40f-4642368c87ed" providerId="ADAL" clId="{101A4734-617C-4F72-B414-584023B69BF4}" dt="2023-10-16T06:09:23.051" v="121" actId="1076"/>
          <ac:picMkLst>
            <pc:docMk/>
            <pc:sldMk cId="3058302797" sldId="490"/>
            <ac:picMk id="14" creationId="{D1A1A1D3-6804-2485-C9F9-4ABFB13E1229}"/>
          </ac:picMkLst>
        </pc:picChg>
        <pc:picChg chg="add mod">
          <ac:chgData name="Yi-Fei Gu" userId="5fee6bee-9d34-41ea-b40f-4642368c87ed" providerId="ADAL" clId="{101A4734-617C-4F72-B414-584023B69BF4}" dt="2023-10-16T06:23:09.807" v="131" actId="1076"/>
          <ac:picMkLst>
            <pc:docMk/>
            <pc:sldMk cId="3058302797" sldId="490"/>
            <ac:picMk id="16" creationId="{982E221A-1304-D10F-F0BB-33CFEF511EA8}"/>
          </ac:picMkLst>
        </pc:picChg>
      </pc:sldChg>
      <pc:sldChg chg="addSp delSp modSp mod">
        <pc:chgData name="Yi-Fei Gu" userId="5fee6bee-9d34-41ea-b40f-4642368c87ed" providerId="ADAL" clId="{101A4734-617C-4F72-B414-584023B69BF4}" dt="2023-10-16T06:42:06.846" v="377" actId="1076"/>
        <pc:sldMkLst>
          <pc:docMk/>
          <pc:sldMk cId="76564499" sldId="491"/>
        </pc:sldMkLst>
        <pc:spChg chg="del">
          <ac:chgData name="Yi-Fei Gu" userId="5fee6bee-9d34-41ea-b40f-4642368c87ed" providerId="ADAL" clId="{101A4734-617C-4F72-B414-584023B69BF4}" dt="2023-10-16T06:40:50.430" v="363" actId="478"/>
          <ac:spMkLst>
            <pc:docMk/>
            <pc:sldMk cId="76564499" sldId="491"/>
            <ac:spMk id="3" creationId="{5705F535-8615-EE29-345B-D15BD383EA93}"/>
          </ac:spMkLst>
        </pc:spChg>
        <pc:picChg chg="add mod">
          <ac:chgData name="Yi-Fei Gu" userId="5fee6bee-9d34-41ea-b40f-4642368c87ed" providerId="ADAL" clId="{101A4734-617C-4F72-B414-584023B69BF4}" dt="2023-10-16T06:42:04.437" v="376" actId="1076"/>
          <ac:picMkLst>
            <pc:docMk/>
            <pc:sldMk cId="76564499" sldId="491"/>
            <ac:picMk id="6" creationId="{001CAD9A-FE97-3A12-F909-7BDF159FC748}"/>
          </ac:picMkLst>
        </pc:picChg>
        <pc:picChg chg="add mod modCrop">
          <ac:chgData name="Yi-Fei Gu" userId="5fee6bee-9d34-41ea-b40f-4642368c87ed" providerId="ADAL" clId="{101A4734-617C-4F72-B414-584023B69BF4}" dt="2023-10-16T06:42:06.846" v="377" actId="1076"/>
          <ac:picMkLst>
            <pc:docMk/>
            <pc:sldMk cId="76564499" sldId="491"/>
            <ac:picMk id="8" creationId="{B29D8B5F-3529-3A93-B609-C7DB323CEBDF}"/>
          </ac:picMkLst>
        </pc:picChg>
      </pc:sldChg>
      <pc:sldChg chg="addSp delSp modSp mod modAnim">
        <pc:chgData name="Yi-Fei Gu" userId="5fee6bee-9d34-41ea-b40f-4642368c87ed" providerId="ADAL" clId="{101A4734-617C-4F72-B414-584023B69BF4}" dt="2023-10-16T06:37:36.036" v="361" actId="6549"/>
        <pc:sldMkLst>
          <pc:docMk/>
          <pc:sldMk cId="3546864191" sldId="492"/>
        </pc:sldMkLst>
        <pc:spChg chg="del">
          <ac:chgData name="Yi-Fei Gu" userId="5fee6bee-9d34-41ea-b40f-4642368c87ed" providerId="ADAL" clId="{101A4734-617C-4F72-B414-584023B69BF4}" dt="2023-10-16T06:35:31.778" v="350" actId="478"/>
          <ac:spMkLst>
            <pc:docMk/>
            <pc:sldMk cId="3546864191" sldId="492"/>
            <ac:spMk id="3" creationId="{5705F535-8615-EE29-345B-D15BD383EA93}"/>
          </ac:spMkLst>
        </pc:spChg>
        <pc:spChg chg="mod">
          <ac:chgData name="Yi-Fei Gu" userId="5fee6bee-9d34-41ea-b40f-4642368c87ed" providerId="ADAL" clId="{101A4734-617C-4F72-B414-584023B69BF4}" dt="2023-10-16T06:36:56.021" v="357" actId="20577"/>
          <ac:spMkLst>
            <pc:docMk/>
            <pc:sldMk cId="3546864191" sldId="492"/>
            <ac:spMk id="4" creationId="{43AC3C2A-C523-23CD-8571-FA2591702324}"/>
          </ac:spMkLst>
        </pc:spChg>
        <pc:spChg chg="add mod">
          <ac:chgData name="Yi-Fei Gu" userId="5fee6bee-9d34-41ea-b40f-4642368c87ed" providerId="ADAL" clId="{101A4734-617C-4F72-B414-584023B69BF4}" dt="2023-10-16T06:37:36.036" v="361" actId="6549"/>
          <ac:spMkLst>
            <pc:docMk/>
            <pc:sldMk cId="3546864191" sldId="492"/>
            <ac:spMk id="7" creationId="{4FCE4377-1802-8885-8540-B1B87F765DE1}"/>
          </ac:spMkLst>
        </pc:spChg>
        <pc:picChg chg="add mod">
          <ac:chgData name="Yi-Fei Gu" userId="5fee6bee-9d34-41ea-b40f-4642368c87ed" providerId="ADAL" clId="{101A4734-617C-4F72-B414-584023B69BF4}" dt="2023-10-16T06:36:05.259" v="354" actId="1076"/>
          <ac:picMkLst>
            <pc:docMk/>
            <pc:sldMk cId="3546864191" sldId="492"/>
            <ac:picMk id="6" creationId="{D914E325-FA6F-959D-5211-50B4D9398951}"/>
          </ac:picMkLst>
        </pc:picChg>
      </pc:sldChg>
      <pc:sldChg chg="addSp delSp modSp add mod ord modAnim">
        <pc:chgData name="Yi-Fei Gu" userId="5fee6bee-9d34-41ea-b40f-4642368c87ed" providerId="ADAL" clId="{101A4734-617C-4F72-B414-584023B69BF4}" dt="2023-10-16T06:31:28.657" v="346" actId="20577"/>
        <pc:sldMkLst>
          <pc:docMk/>
          <pc:sldMk cId="3768814797" sldId="493"/>
        </pc:sldMkLst>
        <pc:spChg chg="del">
          <ac:chgData name="Yi-Fei Gu" userId="5fee6bee-9d34-41ea-b40f-4642368c87ed" providerId="ADAL" clId="{101A4734-617C-4F72-B414-584023B69BF4}" dt="2023-10-16T05:20:13.417" v="1" actId="478"/>
          <ac:spMkLst>
            <pc:docMk/>
            <pc:sldMk cId="3768814797" sldId="493"/>
            <ac:spMk id="3" creationId="{5705F535-8615-EE29-345B-D15BD383EA93}"/>
          </ac:spMkLst>
        </pc:spChg>
        <pc:spChg chg="mod">
          <ac:chgData name="Yi-Fei Gu" userId="5fee6bee-9d34-41ea-b40f-4642368c87ed" providerId="ADAL" clId="{101A4734-617C-4F72-B414-584023B69BF4}" dt="2023-10-16T05:37:44.691" v="75" actId="20577"/>
          <ac:spMkLst>
            <pc:docMk/>
            <pc:sldMk cId="3768814797" sldId="493"/>
            <ac:spMk id="4" creationId="{43AC3C2A-C523-23CD-8571-FA2591702324}"/>
          </ac:spMkLst>
        </pc:spChg>
        <pc:spChg chg="add mod">
          <ac:chgData name="Yi-Fei Gu" userId="5fee6bee-9d34-41ea-b40f-4642368c87ed" providerId="ADAL" clId="{101A4734-617C-4F72-B414-584023B69BF4}" dt="2023-10-16T06:31:28.657" v="346" actId="20577"/>
          <ac:spMkLst>
            <pc:docMk/>
            <pc:sldMk cId="3768814797" sldId="493"/>
            <ac:spMk id="5" creationId="{ABAFA43A-BCF6-1C94-9DF0-19950D2AA370}"/>
          </ac:spMkLst>
        </pc:spChg>
        <pc:picChg chg="add del mod">
          <ac:chgData name="Yi-Fei Gu" userId="5fee6bee-9d34-41ea-b40f-4642368c87ed" providerId="ADAL" clId="{101A4734-617C-4F72-B414-584023B69BF4}" dt="2023-10-16T05:32:47.615" v="49" actId="478"/>
          <ac:picMkLst>
            <pc:docMk/>
            <pc:sldMk cId="3768814797" sldId="493"/>
            <ac:picMk id="1026" creationId="{332B34AB-0BE8-B744-07F8-98AC5638B0A3}"/>
          </ac:picMkLst>
        </pc:picChg>
        <pc:picChg chg="add mod">
          <ac:chgData name="Yi-Fei Gu" userId="5fee6bee-9d34-41ea-b40f-4642368c87ed" providerId="ADAL" clId="{101A4734-617C-4F72-B414-584023B69BF4}" dt="2023-10-16T05:37:37.306" v="70" actId="1076"/>
          <ac:picMkLst>
            <pc:docMk/>
            <pc:sldMk cId="3768814797" sldId="493"/>
            <ac:picMk id="1028" creationId="{37473079-A705-B52E-7EFB-82B843C420EE}"/>
          </ac:picMkLst>
        </pc:picChg>
        <pc:picChg chg="add mod">
          <ac:chgData name="Yi-Fei Gu" userId="5fee6bee-9d34-41ea-b40f-4642368c87ed" providerId="ADAL" clId="{101A4734-617C-4F72-B414-584023B69BF4}" dt="2023-10-16T05:37:29.635" v="69" actId="1076"/>
          <ac:picMkLst>
            <pc:docMk/>
            <pc:sldMk cId="3768814797" sldId="493"/>
            <ac:picMk id="1030" creationId="{88EBEE04-832C-6234-CC3D-6BD96356EAE2}"/>
          </ac:picMkLst>
        </pc:picChg>
      </pc:sldChg>
      <pc:sldChg chg="add del">
        <pc:chgData name="Yi-Fei Gu" userId="5fee6bee-9d34-41ea-b40f-4642368c87ed" providerId="ADAL" clId="{101A4734-617C-4F72-B414-584023B69BF4}" dt="2023-10-16T05:20:15.921" v="3"/>
        <pc:sldMkLst>
          <pc:docMk/>
          <pc:sldMk cId="840442007" sldId="4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7E74-B191-7C40-867C-1B4A3A20A93B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B12F7-BBCC-8A4B-A38F-3961126D8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7533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430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373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568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E214A-D025-4895-9061-A43757CBEBB5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17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54C5-FCB3-4D4F-B1DB-5D3DE8C3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AE96-2A0C-ADA0-37A3-A980CA0D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F43A-785E-2BA3-FAA6-E48B4B26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82B0-A7F5-54F3-0DE4-BA99881B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3FEC-F830-EE95-B71D-A6E72CD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D856-D101-F5E3-FE6B-1D2D97C0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3C30-DA98-A2DB-63AB-718359415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0DEE-8B00-6FF0-76C2-55104C17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E29B-B788-26F9-212B-FC5243E0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B3A-1932-AF1F-8D17-6E0B4DE3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6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318A0-6940-A29B-3A90-F681C192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EBCD9-FCD0-7882-468F-E891B927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7DD6-F5D7-CFDA-88DB-34190197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6DCC5-A716-6561-2FC3-B9660755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13C1-CC8A-9B21-D641-68D83B7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6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90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DCCE-DB0F-B5DF-8D76-90C4F94C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1EB7-A001-FA3C-9A70-6E035775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36A9-F75C-27C5-CD91-159ACB7E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81DC-6D44-7386-7E9B-3F18FB9F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0E00-DCEE-D832-E779-107626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19C8-1218-17B9-76F8-6FD20A38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D7AC-1471-3181-0ADB-AB3E63B7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3A99-CBD7-F423-F703-6D669C63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B7F5-73C8-13C4-730F-27B4ED2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9D09-13C4-3930-72D1-D4A31038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1EF6-D8FE-7F15-0771-ECF93F64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2A4B-CEB0-3D69-5025-E98ACDE61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755B-8E74-18C6-3D91-4DD9880A0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FACAA-11E1-7A31-B58E-78EA9AC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7A5B-60D7-5A99-70DA-5129D54B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B3FC-D6CC-8DD0-E2BF-6AAE4DC3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B03-5275-B7ED-D725-CF6A65F1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B202-DB10-7EAE-9D7F-A3FA21F9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EF6FA-0B8E-4673-1F1E-D835DF3D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1771-A002-DB37-BF84-3500DCEFF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179D-035A-FE0A-B87D-7B48768F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6C18-B774-18C5-CEFF-0E123C19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6A768-F15C-2F09-AC18-8B145722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28AEF-2E43-0DD5-411D-1E2C6446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9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41B7-E84C-15CD-774E-02FA7715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A2A62-D719-C155-57B8-9A35212B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4505F-14DC-A68F-8854-5DD20365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DB61A-8E7C-13E5-6E67-69A760D1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517B3-F5F3-936B-20D1-F84F6B8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51FD0-1791-6F2D-7875-C2BA48BF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E9CE-6F34-A78E-8488-8ECB8538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BC35-15B5-32A4-0A16-E6EB1EAA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4E30-FA40-3479-6A60-9E1A8268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A0BC4-01B6-E5D3-A29A-6A515E49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22B2-52F0-2495-7C8F-A2C74919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7947-27EF-FEDF-4DDA-C97C2325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E244-F7B5-2B25-F4D3-46C7EB9E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9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CD72-FED8-98A8-38D3-00C83007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63142-027C-8B25-1340-32A056F55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3DEB-4CB4-B1BE-0504-0A6435B7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6198-8586-598F-2A11-69D541DE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9876-EAA3-7302-141A-D5049F38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7E97E-60F7-0938-1BD5-7044C44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133FE-1C22-BC2A-7FA7-AAB879B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25AE-5BA1-7600-701C-0B2CAD02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2FF-47A2-5CB9-2852-359BAE15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87FD8-A97A-2643-BBFE-F0494386D61D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5052-5307-CD03-C7B0-1904DD26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C364-2557-41D7-4CC4-1FB08E8F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A06F5-0BC2-1F48-82EC-C1942076F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3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hroom-manual.readthedocs.io/en/latest/feature-documentation/cmd/photogrammetry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licevision/meshroom/wiki/Meshroom-in-Google-Colab-(cloud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alicevision/meshroom/wiki/Meshroom-in-Google-Colab-(cloud)" TargetMode="External"/><Relationship Id="rId4" Type="http://schemas.openxmlformats.org/officeDocument/2006/relationships/hyperlink" Target="https://docs.opendronemap.org/argum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Features of a Linux server (HPC)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pic>
        <p:nvPicPr>
          <p:cNvPr id="1028" name="Picture 4" descr="HPC2021 Overview">
            <a:extLst>
              <a:ext uri="{FF2B5EF4-FFF2-40B4-BE49-F238E27FC236}">
                <a16:creationId xmlns:a16="http://schemas.microsoft.com/office/drawing/2014/main" id="{37473079-A705-B52E-7EFB-82B843C4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474"/>
            <a:ext cx="7828117" cy="48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Computing, HKU ITS">
            <a:extLst>
              <a:ext uri="{FF2B5EF4-FFF2-40B4-BE49-F238E27FC236}">
                <a16:creationId xmlns:a16="http://schemas.microsoft.com/office/drawing/2014/main" id="{88EBEE04-832C-6234-CC3D-6BD96356E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18"/>
          <a:stretch/>
        </p:blipFill>
        <p:spPr bwMode="auto">
          <a:xfrm>
            <a:off x="92437" y="6217623"/>
            <a:ext cx="3486958" cy="52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FA43A-BCF6-1C94-9DF0-19950D2AA370}"/>
              </a:ext>
            </a:extLst>
          </p:cNvPr>
          <p:cNvSpPr txBox="1"/>
          <p:nvPr/>
        </p:nvSpPr>
        <p:spPr>
          <a:xfrm>
            <a:off x="8186649" y="1941591"/>
            <a:ext cx="391291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High-Performance Hardware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GPUs (Graphics Processing Units)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Massive storage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integrity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2C3876-8BD4-43D2-3470-85020994EE3C}"/>
              </a:ext>
            </a:extLst>
          </p:cNvPr>
          <p:cNvSpPr/>
          <p:nvPr/>
        </p:nvSpPr>
        <p:spPr>
          <a:xfrm>
            <a:off x="3579395" y="5370786"/>
            <a:ext cx="1833433" cy="6595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Meshroom operation on Linux 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5F535-8615-EE29-345B-D15BD383EA93}"/>
              </a:ext>
            </a:extLst>
          </p:cNvPr>
          <p:cNvSpPr txBox="1"/>
          <p:nvPr/>
        </p:nvSpPr>
        <p:spPr>
          <a:xfrm>
            <a:off x="8576242" y="4640305"/>
            <a:ext cx="345196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Meshroom documentations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Meshroom in Google </a:t>
            </a:r>
            <a:r>
              <a:rPr lang="en-GB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Colab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61D5F-386F-FB93-7133-CEE217EDC3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601" b="16558"/>
          <a:stretch/>
        </p:blipFill>
        <p:spPr>
          <a:xfrm>
            <a:off x="0" y="711863"/>
            <a:ext cx="6096000" cy="27712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8F7D1-14AB-1893-94EC-E15527D42CE4}"/>
              </a:ext>
            </a:extLst>
          </p:cNvPr>
          <p:cNvSpPr/>
          <p:nvPr/>
        </p:nvSpPr>
        <p:spPr>
          <a:xfrm>
            <a:off x="144379" y="2117558"/>
            <a:ext cx="2249905" cy="95651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798AD-4388-992F-654F-993DF870DC19}"/>
              </a:ext>
            </a:extLst>
          </p:cNvPr>
          <p:cNvSpPr txBox="1"/>
          <p:nvPr/>
        </p:nvSpPr>
        <p:spPr>
          <a:xfrm>
            <a:off x="3731795" y="2391792"/>
            <a:ext cx="3936332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tar -</a:t>
            </a:r>
            <a:r>
              <a:rPr lang="en-GB" dirty="0" err="1">
                <a:solidFill>
                  <a:schemeClr val="bg1"/>
                </a:solidFill>
              </a:rPr>
              <a:t>xf</a:t>
            </a:r>
            <a:r>
              <a:rPr lang="en-GB" dirty="0">
                <a:solidFill>
                  <a:schemeClr val="bg1"/>
                </a:solidFill>
              </a:rPr>
              <a:t> Meshroom-2023.2.0-linux.tar.gz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6A3AF4-59CC-C2B4-E19E-DF0B4F12C613}"/>
              </a:ext>
            </a:extLst>
          </p:cNvPr>
          <p:cNvSpPr/>
          <p:nvPr/>
        </p:nvSpPr>
        <p:spPr>
          <a:xfrm>
            <a:off x="2644942" y="2334142"/>
            <a:ext cx="83619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9BAD90-1398-A97C-92BE-8102D6C99E6C}"/>
              </a:ext>
            </a:extLst>
          </p:cNvPr>
          <p:cNvSpPr/>
          <p:nvPr/>
        </p:nvSpPr>
        <p:spPr>
          <a:xfrm>
            <a:off x="7918785" y="2353497"/>
            <a:ext cx="83619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A1A1D3-6804-2485-C9F9-4ABFB13E1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53"/>
          <a:stretch/>
        </p:blipFill>
        <p:spPr>
          <a:xfrm>
            <a:off x="9005638" y="952664"/>
            <a:ext cx="2903620" cy="3067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2E221A-1304-D10F-F0BB-33CFEF511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89" y="3971144"/>
            <a:ext cx="7887080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 err="1">
                <a:solidFill>
                  <a:schemeClr val="bg1"/>
                </a:solidFill>
                <a:cs typeface="+mn-ea"/>
                <a:sym typeface="+mn-lt"/>
              </a:rPr>
              <a:t>WebODM</a:t>
            </a:r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 installation on Windows &amp; Mac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CAD9A-FE97-3A12-F909-7BDF159F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" y="959969"/>
            <a:ext cx="5063095" cy="2316631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D8B5F-3529-3A93-B609-C7DB323C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83" t="21078"/>
          <a:stretch/>
        </p:blipFill>
        <p:spPr>
          <a:xfrm>
            <a:off x="92437" y="3581399"/>
            <a:ext cx="5063095" cy="3059719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6148C-15A3-3AF6-9E03-25BBD5B4E143}"/>
              </a:ext>
            </a:extLst>
          </p:cNvPr>
          <p:cNvSpPr txBox="1"/>
          <p:nvPr/>
        </p:nvSpPr>
        <p:spPr>
          <a:xfrm>
            <a:off x="5665698" y="1241121"/>
            <a:ext cx="6145519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 clone https://</a:t>
            </a:r>
            <a:r>
              <a:rPr lang="en-GB" dirty="0" err="1">
                <a:solidFill>
                  <a:schemeClr val="bg1"/>
                </a:solidFill>
              </a:rPr>
              <a:t>github.com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OpenDroneMap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WebODM</a:t>
            </a:r>
            <a:r>
              <a:rPr lang="en-GB" dirty="0">
                <a:solidFill>
                  <a:schemeClr val="bg1"/>
                </a:solidFill>
              </a:rPr>
              <a:t> --config </a:t>
            </a:r>
            <a:r>
              <a:rPr lang="en-GB" dirty="0" err="1">
                <a:solidFill>
                  <a:schemeClr val="bg1"/>
                </a:solidFill>
              </a:rPr>
              <a:t>core.autocrlf</a:t>
            </a:r>
            <a:r>
              <a:rPr lang="en-GB" dirty="0">
                <a:solidFill>
                  <a:schemeClr val="bg1"/>
                </a:solidFill>
              </a:rPr>
              <a:t>=input --depth 1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cd </a:t>
            </a:r>
            <a:r>
              <a:rPr lang="en-GB" dirty="0" err="1">
                <a:solidFill>
                  <a:schemeClr val="bg1"/>
                </a:solidFill>
              </a:rPr>
              <a:t>WebODM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./</a:t>
            </a:r>
            <a:r>
              <a:rPr lang="en-GB" dirty="0" err="1">
                <a:solidFill>
                  <a:schemeClr val="bg1"/>
                </a:solidFill>
              </a:rPr>
              <a:t>webodm.sh</a:t>
            </a:r>
            <a:r>
              <a:rPr lang="en-GB" dirty="0">
                <a:solidFill>
                  <a:schemeClr val="bg1"/>
                </a:solidFill>
              </a:rPr>
              <a:t> start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5D389F-AD56-5CF8-4B19-65785C3E8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699" y="3652250"/>
            <a:ext cx="6145518" cy="291801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47951E-69E4-F979-8F66-5E12E08C14B2}"/>
              </a:ext>
            </a:extLst>
          </p:cNvPr>
          <p:cNvSpPr/>
          <p:nvPr/>
        </p:nvSpPr>
        <p:spPr>
          <a:xfrm>
            <a:off x="10226566" y="4088523"/>
            <a:ext cx="1872994" cy="6595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>
                <a:solidFill>
                  <a:schemeClr val="bg1"/>
                </a:solidFill>
                <a:cs typeface="+mn-ea"/>
                <a:sym typeface="+mn-lt"/>
              </a:rPr>
              <a:t>WebODM interface &amp; functions</a:t>
            </a:r>
            <a:endParaRPr lang="en-GB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350365-63DD-3F7D-E943-6AE2E2BB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5" y="763602"/>
            <a:ext cx="9819289" cy="56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65E0AF15-A502-48AB-B1E1-F83F565F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C3C2A-C523-23CD-8571-FA2591702324}"/>
              </a:ext>
            </a:extLst>
          </p:cNvPr>
          <p:cNvSpPr txBox="1"/>
          <p:nvPr/>
        </p:nvSpPr>
        <p:spPr>
          <a:xfrm>
            <a:off x="92437" y="65531"/>
            <a:ext cx="12007123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/>
            <a:r>
              <a:rPr lang="en-GB" sz="3600" b="1" dirty="0">
                <a:solidFill>
                  <a:schemeClr val="bg1"/>
                </a:solidFill>
                <a:cs typeface="+mn-ea"/>
                <a:sym typeface="+mn-lt"/>
              </a:rPr>
              <a:t>ODM running on Linux 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1405F-2034-03DC-C5F8-3909D1CF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4E325-FA6F-959D-5211-50B4D9398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" y="1025093"/>
            <a:ext cx="6667843" cy="5454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E4377-1802-8885-8540-B1B87F765DE1}"/>
              </a:ext>
            </a:extLst>
          </p:cNvPr>
          <p:cNvSpPr txBox="1"/>
          <p:nvPr/>
        </p:nvSpPr>
        <p:spPr>
          <a:xfrm>
            <a:off x="7220803" y="1652752"/>
            <a:ext cx="4536331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RAM demanded for large project (4CPU cores + 144GB RAM)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Singularity container to ensure compatibility across different system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ODM documentations</a:t>
            </a:r>
            <a:endParaRPr lang="en-GB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5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FBF5A19-734D-B487-06C4-CE367E12FEC1}"/>
              </a:ext>
            </a:extLst>
          </p:cNvPr>
          <p:cNvSpPr/>
          <p:nvPr/>
        </p:nvSpPr>
        <p:spPr>
          <a:xfrm>
            <a:off x="1041002" y="2483356"/>
            <a:ext cx="1872994" cy="65953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6DC88F-D966-CED5-52AA-EDEF805D17F2}"/>
              </a:ext>
            </a:extLst>
          </p:cNvPr>
          <p:cNvSpPr/>
          <p:nvPr/>
        </p:nvSpPr>
        <p:spPr>
          <a:xfrm>
            <a:off x="434866" y="3804832"/>
            <a:ext cx="2838270" cy="79632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796A68F8-697E-8F71-1CA4-D57A60C9AF00}"/>
              </a:ext>
            </a:extLst>
          </p:cNvPr>
          <p:cNvSpPr/>
          <p:nvPr/>
        </p:nvSpPr>
        <p:spPr>
          <a:xfrm rot="21010236">
            <a:off x="3833285" y="2194739"/>
            <a:ext cx="319045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Arrow: Right 9">
            <a:extLst>
              <a:ext uri="{FF2B5EF4-FFF2-40B4-BE49-F238E27FC236}">
                <a16:creationId xmlns:a16="http://schemas.microsoft.com/office/drawing/2014/main" id="{F3E08320-AE90-F893-6A3C-93142AD829D4}"/>
              </a:ext>
            </a:extLst>
          </p:cNvPr>
          <p:cNvSpPr/>
          <p:nvPr/>
        </p:nvSpPr>
        <p:spPr>
          <a:xfrm>
            <a:off x="3906981" y="3815916"/>
            <a:ext cx="313470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115</Words>
  <Application>Microsoft Macintosh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YifeiGu</dc:creator>
  <cp:lastModifiedBy>YifeiGu</cp:lastModifiedBy>
  <cp:revision>2</cp:revision>
  <dcterms:created xsi:type="dcterms:W3CDTF">2023-10-16T04:23:03Z</dcterms:created>
  <dcterms:modified xsi:type="dcterms:W3CDTF">2023-10-23T03:04:11Z</dcterms:modified>
</cp:coreProperties>
</file>