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nglebert"/>
      <p:regular r:id="rId25"/>
    </p:embeddedFont>
    <p:embeddedFont>
      <p:font typeface="Fredoka"/>
      <p:regular r:id="rId26"/>
      <p:bold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Bebas Neue"/>
      <p:regular r:id="rId32"/>
    </p:embeddedFont>
    <p:embeddedFont>
      <p:font typeface="Fira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hxK6JtYt/89ui2JRNf9MMdzx2t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6AD7C6-74CF-4F79-9E81-9510591095A5}">
  <a:tblStyle styleId="{6A6AD7C6-74CF-4F79-9E81-9510591095A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redoka-regular.fntdata"/><Relationship Id="rId25" Type="http://schemas.openxmlformats.org/officeDocument/2006/relationships/font" Target="fonts/Englebert-regular.fntdata"/><Relationship Id="rId28" Type="http://schemas.openxmlformats.org/officeDocument/2006/relationships/font" Target="fonts/Lato-regular.fntdata"/><Relationship Id="rId27" Type="http://schemas.openxmlformats.org/officeDocument/2006/relationships/font" Target="fonts/Fredok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FiraSans-regular.fntdata"/><Relationship Id="rId10" Type="http://schemas.openxmlformats.org/officeDocument/2006/relationships/slide" Target="slides/slide5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-italic.fntdata"/><Relationship Id="rId12" Type="http://schemas.openxmlformats.org/officeDocument/2006/relationships/slide" Target="slides/slide7.xml"/><Relationship Id="rId34" Type="http://schemas.openxmlformats.org/officeDocument/2006/relationships/font" Target="fonts/FiraSans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Fira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1abd5a481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1abd5a481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1abd5a481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1abd5a481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13d63ca9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13d63ca9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31919a2ba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31919a2ba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13d9097b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313d9097b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1919a2ba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1919a2ba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8" name="Google Shape;8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30cf086a6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4" name="Google Shape;924;g30cf086a6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0cf086a66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0" name="Google Shape;950;g30cf086a66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2" name="Google Shape;9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16e182a8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316e182a8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1abd5a4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1abd5a4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1abd5a481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1abd5a481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2"/>
          <p:cNvSpPr/>
          <p:nvPr/>
        </p:nvSpPr>
        <p:spPr>
          <a:xfrm>
            <a:off x="342675" y="321175"/>
            <a:ext cx="8458707" cy="4287333"/>
          </a:xfrm>
          <a:custGeom>
            <a:rect b="b" l="l" r="r" t="t"/>
            <a:pathLst>
              <a:path extrusionOk="0" h="92579" w="109750">
                <a:moveTo>
                  <a:pt x="55074" y="0"/>
                </a:moveTo>
                <a:cubicBezTo>
                  <a:pt x="42379" y="0"/>
                  <a:pt x="29669" y="3991"/>
                  <a:pt x="19301" y="11831"/>
                </a:cubicBezTo>
                <a:cubicBezTo>
                  <a:pt x="14086" y="15773"/>
                  <a:pt x="9378" y="20695"/>
                  <a:pt x="6491" y="26779"/>
                </a:cubicBezTo>
                <a:cubicBezTo>
                  <a:pt x="4557" y="30852"/>
                  <a:pt x="3487" y="35335"/>
                  <a:pt x="2788" y="39837"/>
                </a:cubicBezTo>
                <a:cubicBezTo>
                  <a:pt x="1" y="57762"/>
                  <a:pt x="3067" y="76642"/>
                  <a:pt x="11226" y="92577"/>
                </a:cubicBezTo>
                <a:lnTo>
                  <a:pt x="105805" y="92579"/>
                </a:lnTo>
                <a:cubicBezTo>
                  <a:pt x="106679" y="91200"/>
                  <a:pt x="107295" y="89615"/>
                  <a:pt x="107772" y="88021"/>
                </a:cubicBezTo>
                <a:cubicBezTo>
                  <a:pt x="109749" y="81431"/>
                  <a:pt x="109654" y="74152"/>
                  <a:pt x="107506" y="67622"/>
                </a:cubicBezTo>
                <a:cubicBezTo>
                  <a:pt x="106608" y="64892"/>
                  <a:pt x="105364" y="62293"/>
                  <a:pt x="104652" y="59501"/>
                </a:cubicBezTo>
                <a:cubicBezTo>
                  <a:pt x="102570" y="51326"/>
                  <a:pt x="105264" y="42580"/>
                  <a:pt x="104152" y="34190"/>
                </a:cubicBezTo>
                <a:cubicBezTo>
                  <a:pt x="102627" y="22716"/>
                  <a:pt x="94137" y="13528"/>
                  <a:pt x="84635" y="7927"/>
                </a:cubicBezTo>
                <a:cubicBezTo>
                  <a:pt x="75626" y="2618"/>
                  <a:pt x="65355" y="0"/>
                  <a:pt x="55074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2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2"/>
          <p:cNvSpPr txBox="1"/>
          <p:nvPr>
            <p:ph type="ctrTitle"/>
          </p:nvPr>
        </p:nvSpPr>
        <p:spPr>
          <a:xfrm>
            <a:off x="1669800" y="1311175"/>
            <a:ext cx="5804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52"/>
          <p:cNvSpPr txBox="1"/>
          <p:nvPr>
            <p:ph idx="1" type="subTitle"/>
          </p:nvPr>
        </p:nvSpPr>
        <p:spPr>
          <a:xfrm>
            <a:off x="2397575" y="33414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3" name="Google Shape;13;p52"/>
          <p:cNvGrpSpPr/>
          <p:nvPr/>
        </p:nvGrpSpPr>
        <p:grpSpPr>
          <a:xfrm rot="-2224879">
            <a:off x="460551" y="1263907"/>
            <a:ext cx="214148" cy="205836"/>
            <a:chOff x="427198" y="876398"/>
            <a:chExt cx="340596" cy="327377"/>
          </a:xfrm>
        </p:grpSpPr>
        <p:sp>
          <p:nvSpPr>
            <p:cNvPr id="14" name="Google Shape;14;p5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52"/>
          <p:cNvGrpSpPr/>
          <p:nvPr/>
        </p:nvGrpSpPr>
        <p:grpSpPr>
          <a:xfrm rot="-1463195">
            <a:off x="1181939" y="305321"/>
            <a:ext cx="340603" cy="327384"/>
            <a:chOff x="427198" y="876398"/>
            <a:chExt cx="340596" cy="327377"/>
          </a:xfrm>
        </p:grpSpPr>
        <p:sp>
          <p:nvSpPr>
            <p:cNvPr id="19" name="Google Shape;19;p5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7"/>
          <p:cNvSpPr/>
          <p:nvPr/>
        </p:nvSpPr>
        <p:spPr>
          <a:xfrm>
            <a:off x="-181300" y="205195"/>
            <a:ext cx="9516792" cy="4426245"/>
          </a:xfrm>
          <a:custGeom>
            <a:rect b="b" l="l" r="r" t="t"/>
            <a:pathLst>
              <a:path extrusionOk="0" h="57884" w="123123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7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7"/>
          <p:cNvSpPr txBox="1"/>
          <p:nvPr>
            <p:ph type="title"/>
          </p:nvPr>
        </p:nvSpPr>
        <p:spPr>
          <a:xfrm>
            <a:off x="1238750" y="1339375"/>
            <a:ext cx="346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57"/>
          <p:cNvSpPr txBox="1"/>
          <p:nvPr>
            <p:ph idx="1" type="body"/>
          </p:nvPr>
        </p:nvSpPr>
        <p:spPr>
          <a:xfrm>
            <a:off x="1238750" y="2046825"/>
            <a:ext cx="36960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71" name="Google Shape;171;p57"/>
          <p:cNvGrpSpPr/>
          <p:nvPr/>
        </p:nvGrpSpPr>
        <p:grpSpPr>
          <a:xfrm rot="1509799">
            <a:off x="6908015" y="281658"/>
            <a:ext cx="340596" cy="327377"/>
            <a:chOff x="427198" y="876398"/>
            <a:chExt cx="340596" cy="327377"/>
          </a:xfrm>
        </p:grpSpPr>
        <p:sp>
          <p:nvSpPr>
            <p:cNvPr id="172" name="Google Shape;172;p5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57"/>
          <p:cNvGrpSpPr/>
          <p:nvPr/>
        </p:nvGrpSpPr>
        <p:grpSpPr>
          <a:xfrm rot="-2224879">
            <a:off x="460539" y="2468832"/>
            <a:ext cx="214148" cy="205836"/>
            <a:chOff x="427198" y="876398"/>
            <a:chExt cx="340596" cy="327377"/>
          </a:xfrm>
        </p:grpSpPr>
        <p:sp>
          <p:nvSpPr>
            <p:cNvPr id="177" name="Google Shape;177;p5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57"/>
          <p:cNvGrpSpPr/>
          <p:nvPr/>
        </p:nvGrpSpPr>
        <p:grpSpPr>
          <a:xfrm rot="1554292">
            <a:off x="8689572" y="974007"/>
            <a:ext cx="214159" cy="205848"/>
            <a:chOff x="427198" y="876398"/>
            <a:chExt cx="340596" cy="327377"/>
          </a:xfrm>
        </p:grpSpPr>
        <p:sp>
          <p:nvSpPr>
            <p:cNvPr id="182" name="Google Shape;182;p5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0"/>
          <p:cNvSpPr/>
          <p:nvPr/>
        </p:nvSpPr>
        <p:spPr>
          <a:xfrm>
            <a:off x="-181300" y="205195"/>
            <a:ext cx="9516792" cy="4426245"/>
          </a:xfrm>
          <a:custGeom>
            <a:rect b="b" l="l" r="r" t="t"/>
            <a:pathLst>
              <a:path extrusionOk="0" h="57884" w="123123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0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60"/>
          <p:cNvSpPr txBox="1"/>
          <p:nvPr>
            <p:ph idx="1" type="subTitle"/>
          </p:nvPr>
        </p:nvSpPr>
        <p:spPr>
          <a:xfrm>
            <a:off x="720000" y="376411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0"/>
          <p:cNvSpPr txBox="1"/>
          <p:nvPr>
            <p:ph idx="2" type="subTitle"/>
          </p:nvPr>
        </p:nvSpPr>
        <p:spPr>
          <a:xfrm>
            <a:off x="3403800" y="376411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60"/>
          <p:cNvSpPr txBox="1"/>
          <p:nvPr>
            <p:ph idx="3" type="subTitle"/>
          </p:nvPr>
        </p:nvSpPr>
        <p:spPr>
          <a:xfrm>
            <a:off x="6087600" y="376411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60"/>
          <p:cNvSpPr txBox="1"/>
          <p:nvPr>
            <p:ph idx="4" type="subTitle"/>
          </p:nvPr>
        </p:nvSpPr>
        <p:spPr>
          <a:xfrm>
            <a:off x="2064350" y="210980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0"/>
          <p:cNvSpPr txBox="1"/>
          <p:nvPr>
            <p:ph idx="5" type="subTitle"/>
          </p:nvPr>
        </p:nvSpPr>
        <p:spPr>
          <a:xfrm>
            <a:off x="4748150" y="210980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0"/>
          <p:cNvSpPr txBox="1"/>
          <p:nvPr>
            <p:ph idx="6" type="subTitle"/>
          </p:nvPr>
        </p:nvSpPr>
        <p:spPr>
          <a:xfrm>
            <a:off x="715100" y="331985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60"/>
          <p:cNvSpPr txBox="1"/>
          <p:nvPr>
            <p:ph idx="7" type="subTitle"/>
          </p:nvPr>
        </p:nvSpPr>
        <p:spPr>
          <a:xfrm>
            <a:off x="3403800" y="331985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60"/>
          <p:cNvSpPr txBox="1"/>
          <p:nvPr>
            <p:ph idx="8" type="subTitle"/>
          </p:nvPr>
        </p:nvSpPr>
        <p:spPr>
          <a:xfrm>
            <a:off x="6092500" y="331985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60"/>
          <p:cNvSpPr txBox="1"/>
          <p:nvPr>
            <p:ph idx="9" type="subTitle"/>
          </p:nvPr>
        </p:nvSpPr>
        <p:spPr>
          <a:xfrm>
            <a:off x="2059450" y="166100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60"/>
          <p:cNvSpPr txBox="1"/>
          <p:nvPr>
            <p:ph idx="13" type="subTitle"/>
          </p:nvPr>
        </p:nvSpPr>
        <p:spPr>
          <a:xfrm>
            <a:off x="4748150" y="166100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00" name="Google Shape;200;p60"/>
          <p:cNvGrpSpPr/>
          <p:nvPr/>
        </p:nvGrpSpPr>
        <p:grpSpPr>
          <a:xfrm rot="772050">
            <a:off x="463739" y="1247329"/>
            <a:ext cx="340600" cy="327381"/>
            <a:chOff x="427198" y="876398"/>
            <a:chExt cx="340596" cy="327377"/>
          </a:xfrm>
        </p:grpSpPr>
        <p:sp>
          <p:nvSpPr>
            <p:cNvPr id="201" name="Google Shape;201;p60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0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0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0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60"/>
          <p:cNvGrpSpPr/>
          <p:nvPr/>
        </p:nvGrpSpPr>
        <p:grpSpPr>
          <a:xfrm rot="1289827">
            <a:off x="8464914" y="880076"/>
            <a:ext cx="254851" cy="244960"/>
            <a:chOff x="427198" y="876398"/>
            <a:chExt cx="340596" cy="327377"/>
          </a:xfrm>
        </p:grpSpPr>
        <p:sp>
          <p:nvSpPr>
            <p:cNvPr id="206" name="Google Shape;206;p60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0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0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0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60"/>
          <p:cNvGrpSpPr/>
          <p:nvPr/>
        </p:nvGrpSpPr>
        <p:grpSpPr>
          <a:xfrm rot="-2224879">
            <a:off x="1033051" y="195432"/>
            <a:ext cx="214148" cy="205836"/>
            <a:chOff x="427198" y="876398"/>
            <a:chExt cx="340596" cy="327377"/>
          </a:xfrm>
        </p:grpSpPr>
        <p:sp>
          <p:nvSpPr>
            <p:cNvPr id="211" name="Google Shape;211;p60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0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0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0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60"/>
          <p:cNvGrpSpPr/>
          <p:nvPr/>
        </p:nvGrpSpPr>
        <p:grpSpPr>
          <a:xfrm rot="-318100">
            <a:off x="8368010" y="3085571"/>
            <a:ext cx="214163" cy="205851"/>
            <a:chOff x="427198" y="876398"/>
            <a:chExt cx="340596" cy="327377"/>
          </a:xfrm>
        </p:grpSpPr>
        <p:sp>
          <p:nvSpPr>
            <p:cNvPr id="216" name="Google Shape;216;p60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0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0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0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1"/>
          <p:cNvSpPr/>
          <p:nvPr/>
        </p:nvSpPr>
        <p:spPr>
          <a:xfrm>
            <a:off x="48400" y="154875"/>
            <a:ext cx="8965255" cy="4527595"/>
          </a:xfrm>
          <a:custGeom>
            <a:rect b="b" l="l" r="r" t="t"/>
            <a:pathLst>
              <a:path extrusionOk="0" h="50985" w="93044">
                <a:moveTo>
                  <a:pt x="49669" y="1"/>
                </a:moveTo>
                <a:cubicBezTo>
                  <a:pt x="34944" y="1"/>
                  <a:pt x="22139" y="2939"/>
                  <a:pt x="14286" y="5724"/>
                </a:cubicBezTo>
                <a:cubicBezTo>
                  <a:pt x="10587" y="7036"/>
                  <a:pt x="7144" y="9486"/>
                  <a:pt x="5103" y="11572"/>
                </a:cubicBezTo>
                <a:cubicBezTo>
                  <a:pt x="3737" y="12969"/>
                  <a:pt x="2465" y="15435"/>
                  <a:pt x="1969" y="16979"/>
                </a:cubicBezTo>
                <a:cubicBezTo>
                  <a:pt x="0" y="23126"/>
                  <a:pt x="3567" y="45393"/>
                  <a:pt x="9330" y="50857"/>
                </a:cubicBezTo>
                <a:lnTo>
                  <a:pt x="87887" y="50984"/>
                </a:lnTo>
                <a:cubicBezTo>
                  <a:pt x="88505" y="50511"/>
                  <a:pt x="89409" y="49173"/>
                  <a:pt x="89747" y="48626"/>
                </a:cubicBezTo>
                <a:cubicBezTo>
                  <a:pt x="91143" y="46365"/>
                  <a:pt x="93043" y="43622"/>
                  <a:pt x="92663" y="38176"/>
                </a:cubicBezTo>
                <a:cubicBezTo>
                  <a:pt x="92541" y="36429"/>
                  <a:pt x="89020" y="30180"/>
                  <a:pt x="87516" y="28080"/>
                </a:cubicBezTo>
                <a:cubicBezTo>
                  <a:pt x="85668" y="25503"/>
                  <a:pt x="91200" y="15848"/>
                  <a:pt x="90414" y="12971"/>
                </a:cubicBezTo>
                <a:cubicBezTo>
                  <a:pt x="89338" y="9036"/>
                  <a:pt x="84705" y="5947"/>
                  <a:pt x="78010" y="3964"/>
                </a:cubicBezTo>
                <a:cubicBezTo>
                  <a:pt x="68307" y="1089"/>
                  <a:pt x="58632" y="1"/>
                  <a:pt x="49669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1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4" name="Google Shape;224;p61"/>
          <p:cNvSpPr txBox="1"/>
          <p:nvPr>
            <p:ph idx="1" type="subTitle"/>
          </p:nvPr>
        </p:nvSpPr>
        <p:spPr>
          <a:xfrm>
            <a:off x="1067400" y="236224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61"/>
          <p:cNvSpPr txBox="1"/>
          <p:nvPr>
            <p:ph idx="2" type="subTitle"/>
          </p:nvPr>
        </p:nvSpPr>
        <p:spPr>
          <a:xfrm>
            <a:off x="1067400" y="287903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61"/>
          <p:cNvSpPr txBox="1"/>
          <p:nvPr>
            <p:ph idx="3" type="subTitle"/>
          </p:nvPr>
        </p:nvSpPr>
        <p:spPr>
          <a:xfrm>
            <a:off x="3403800" y="287903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61"/>
          <p:cNvSpPr txBox="1"/>
          <p:nvPr>
            <p:ph idx="4" type="subTitle"/>
          </p:nvPr>
        </p:nvSpPr>
        <p:spPr>
          <a:xfrm>
            <a:off x="5740200" y="287903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61"/>
          <p:cNvSpPr txBox="1"/>
          <p:nvPr>
            <p:ph idx="5" type="subTitle"/>
          </p:nvPr>
        </p:nvSpPr>
        <p:spPr>
          <a:xfrm>
            <a:off x="3403800" y="236224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9" name="Google Shape;229;p61"/>
          <p:cNvSpPr txBox="1"/>
          <p:nvPr>
            <p:ph idx="6" type="subTitle"/>
          </p:nvPr>
        </p:nvSpPr>
        <p:spPr>
          <a:xfrm>
            <a:off x="5740200" y="236224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30" name="Google Shape;230;p61"/>
          <p:cNvGrpSpPr/>
          <p:nvPr/>
        </p:nvGrpSpPr>
        <p:grpSpPr>
          <a:xfrm rot="772050">
            <a:off x="544801" y="1859742"/>
            <a:ext cx="340600" cy="327381"/>
            <a:chOff x="427198" y="876398"/>
            <a:chExt cx="340596" cy="327377"/>
          </a:xfrm>
        </p:grpSpPr>
        <p:sp>
          <p:nvSpPr>
            <p:cNvPr id="231" name="Google Shape;231;p6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61"/>
          <p:cNvGrpSpPr/>
          <p:nvPr/>
        </p:nvGrpSpPr>
        <p:grpSpPr>
          <a:xfrm rot="-2224879">
            <a:off x="465451" y="562669"/>
            <a:ext cx="214148" cy="205836"/>
            <a:chOff x="427198" y="876398"/>
            <a:chExt cx="340596" cy="327377"/>
          </a:xfrm>
        </p:grpSpPr>
        <p:sp>
          <p:nvSpPr>
            <p:cNvPr id="236" name="Google Shape;236;p6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61"/>
          <p:cNvGrpSpPr/>
          <p:nvPr/>
        </p:nvGrpSpPr>
        <p:grpSpPr>
          <a:xfrm rot="1289827">
            <a:off x="8464914" y="1747351"/>
            <a:ext cx="254851" cy="244960"/>
            <a:chOff x="427198" y="876398"/>
            <a:chExt cx="340596" cy="327377"/>
          </a:xfrm>
        </p:grpSpPr>
        <p:sp>
          <p:nvSpPr>
            <p:cNvPr id="241" name="Google Shape;241;p6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2"/>
          <p:cNvSpPr/>
          <p:nvPr/>
        </p:nvSpPr>
        <p:spPr>
          <a:xfrm>
            <a:off x="65800" y="307374"/>
            <a:ext cx="9438336" cy="4317728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2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2"/>
          <p:cNvSpPr txBox="1"/>
          <p:nvPr>
            <p:ph idx="1" type="subTitle"/>
          </p:nvPr>
        </p:nvSpPr>
        <p:spPr>
          <a:xfrm>
            <a:off x="2023549" y="1559050"/>
            <a:ext cx="2237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62"/>
          <p:cNvSpPr txBox="1"/>
          <p:nvPr>
            <p:ph idx="2" type="subTitle"/>
          </p:nvPr>
        </p:nvSpPr>
        <p:spPr>
          <a:xfrm>
            <a:off x="2023549" y="2056979"/>
            <a:ext cx="2237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2"/>
          <p:cNvSpPr txBox="1"/>
          <p:nvPr>
            <p:ph idx="3" type="subTitle"/>
          </p:nvPr>
        </p:nvSpPr>
        <p:spPr>
          <a:xfrm>
            <a:off x="5667962" y="2056979"/>
            <a:ext cx="2237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2"/>
          <p:cNvSpPr txBox="1"/>
          <p:nvPr>
            <p:ph idx="4" type="subTitle"/>
          </p:nvPr>
        </p:nvSpPr>
        <p:spPr>
          <a:xfrm>
            <a:off x="2023549" y="3605176"/>
            <a:ext cx="2237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2"/>
          <p:cNvSpPr txBox="1"/>
          <p:nvPr>
            <p:ph idx="5" type="subTitle"/>
          </p:nvPr>
        </p:nvSpPr>
        <p:spPr>
          <a:xfrm>
            <a:off x="5667987" y="3605176"/>
            <a:ext cx="2237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62"/>
          <p:cNvSpPr txBox="1"/>
          <p:nvPr>
            <p:ph idx="6" type="subTitle"/>
          </p:nvPr>
        </p:nvSpPr>
        <p:spPr>
          <a:xfrm>
            <a:off x="2023549" y="3107247"/>
            <a:ext cx="2237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" name="Google Shape;255;p62"/>
          <p:cNvSpPr txBox="1"/>
          <p:nvPr>
            <p:ph idx="7" type="subTitle"/>
          </p:nvPr>
        </p:nvSpPr>
        <p:spPr>
          <a:xfrm>
            <a:off x="5667962" y="1559050"/>
            <a:ext cx="2237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6" name="Google Shape;256;p62"/>
          <p:cNvSpPr txBox="1"/>
          <p:nvPr>
            <p:ph idx="8" type="subTitle"/>
          </p:nvPr>
        </p:nvSpPr>
        <p:spPr>
          <a:xfrm>
            <a:off x="5667987" y="3107247"/>
            <a:ext cx="2237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3"/>
          <p:cNvSpPr/>
          <p:nvPr/>
        </p:nvSpPr>
        <p:spPr>
          <a:xfrm>
            <a:off x="-181300" y="205195"/>
            <a:ext cx="9516792" cy="4426245"/>
          </a:xfrm>
          <a:custGeom>
            <a:rect b="b" l="l" r="r" t="t"/>
            <a:pathLst>
              <a:path extrusionOk="0" h="57884" w="123123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3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1" name="Google Shape;261;p63"/>
          <p:cNvSpPr txBox="1"/>
          <p:nvPr>
            <p:ph idx="1" type="subTitle"/>
          </p:nvPr>
        </p:nvSpPr>
        <p:spPr>
          <a:xfrm>
            <a:off x="781475" y="197108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3"/>
          <p:cNvSpPr txBox="1"/>
          <p:nvPr>
            <p:ph idx="2" type="subTitle"/>
          </p:nvPr>
        </p:nvSpPr>
        <p:spPr>
          <a:xfrm>
            <a:off x="3465275" y="197108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3"/>
          <p:cNvSpPr txBox="1"/>
          <p:nvPr>
            <p:ph idx="3" type="subTitle"/>
          </p:nvPr>
        </p:nvSpPr>
        <p:spPr>
          <a:xfrm>
            <a:off x="6087600" y="197108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3"/>
          <p:cNvSpPr txBox="1"/>
          <p:nvPr>
            <p:ph idx="4" type="subTitle"/>
          </p:nvPr>
        </p:nvSpPr>
        <p:spPr>
          <a:xfrm>
            <a:off x="781475" y="369742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3"/>
          <p:cNvSpPr txBox="1"/>
          <p:nvPr>
            <p:ph idx="5" type="subTitle"/>
          </p:nvPr>
        </p:nvSpPr>
        <p:spPr>
          <a:xfrm>
            <a:off x="3465275" y="369742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3"/>
          <p:cNvSpPr txBox="1"/>
          <p:nvPr>
            <p:ph idx="6" type="subTitle"/>
          </p:nvPr>
        </p:nvSpPr>
        <p:spPr>
          <a:xfrm>
            <a:off x="6149075" y="369742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3"/>
          <p:cNvSpPr txBox="1"/>
          <p:nvPr>
            <p:ph idx="7" type="subTitle"/>
          </p:nvPr>
        </p:nvSpPr>
        <p:spPr>
          <a:xfrm>
            <a:off x="776575" y="144765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p63"/>
          <p:cNvSpPr txBox="1"/>
          <p:nvPr>
            <p:ph idx="8" type="subTitle"/>
          </p:nvPr>
        </p:nvSpPr>
        <p:spPr>
          <a:xfrm>
            <a:off x="3465275" y="144765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9" name="Google Shape;269;p63"/>
          <p:cNvSpPr txBox="1"/>
          <p:nvPr>
            <p:ph idx="9" type="subTitle"/>
          </p:nvPr>
        </p:nvSpPr>
        <p:spPr>
          <a:xfrm>
            <a:off x="6092500" y="144765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63"/>
          <p:cNvSpPr txBox="1"/>
          <p:nvPr>
            <p:ph idx="13" type="subTitle"/>
          </p:nvPr>
        </p:nvSpPr>
        <p:spPr>
          <a:xfrm>
            <a:off x="776575" y="316945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1" name="Google Shape;271;p63"/>
          <p:cNvSpPr txBox="1"/>
          <p:nvPr>
            <p:ph idx="14" type="subTitle"/>
          </p:nvPr>
        </p:nvSpPr>
        <p:spPr>
          <a:xfrm>
            <a:off x="3465275" y="316945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2" name="Google Shape;272;p63"/>
          <p:cNvSpPr txBox="1"/>
          <p:nvPr>
            <p:ph idx="15" type="subTitle"/>
          </p:nvPr>
        </p:nvSpPr>
        <p:spPr>
          <a:xfrm>
            <a:off x="6153975" y="316945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73" name="Google Shape;273;p63"/>
          <p:cNvGrpSpPr/>
          <p:nvPr/>
        </p:nvGrpSpPr>
        <p:grpSpPr>
          <a:xfrm rot="772050">
            <a:off x="544801" y="1121717"/>
            <a:ext cx="340600" cy="327381"/>
            <a:chOff x="427198" y="876398"/>
            <a:chExt cx="340596" cy="327377"/>
          </a:xfrm>
        </p:grpSpPr>
        <p:sp>
          <p:nvSpPr>
            <p:cNvPr id="274" name="Google Shape;274;p6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63"/>
          <p:cNvGrpSpPr/>
          <p:nvPr/>
        </p:nvGrpSpPr>
        <p:grpSpPr>
          <a:xfrm rot="-2224879">
            <a:off x="1609076" y="377257"/>
            <a:ext cx="214148" cy="205836"/>
            <a:chOff x="427198" y="876398"/>
            <a:chExt cx="340596" cy="327377"/>
          </a:xfrm>
        </p:grpSpPr>
        <p:sp>
          <p:nvSpPr>
            <p:cNvPr id="279" name="Google Shape;279;p6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63"/>
          <p:cNvGrpSpPr/>
          <p:nvPr/>
        </p:nvGrpSpPr>
        <p:grpSpPr>
          <a:xfrm rot="-2224879">
            <a:off x="553026" y="3262457"/>
            <a:ext cx="214148" cy="205836"/>
            <a:chOff x="427198" y="876398"/>
            <a:chExt cx="340596" cy="327377"/>
          </a:xfrm>
        </p:grpSpPr>
        <p:sp>
          <p:nvSpPr>
            <p:cNvPr id="284" name="Google Shape;284;p6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63"/>
          <p:cNvGrpSpPr/>
          <p:nvPr/>
        </p:nvGrpSpPr>
        <p:grpSpPr>
          <a:xfrm rot="1509799">
            <a:off x="8341590" y="2957945"/>
            <a:ext cx="340596" cy="327377"/>
            <a:chOff x="427198" y="876398"/>
            <a:chExt cx="340596" cy="327377"/>
          </a:xfrm>
        </p:grpSpPr>
        <p:sp>
          <p:nvSpPr>
            <p:cNvPr id="289" name="Google Shape;289;p6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5"/>
          <p:cNvSpPr/>
          <p:nvPr/>
        </p:nvSpPr>
        <p:spPr>
          <a:xfrm flipH="1">
            <a:off x="342675" y="321175"/>
            <a:ext cx="8458707" cy="4287333"/>
          </a:xfrm>
          <a:custGeom>
            <a:rect b="b" l="l" r="r" t="t"/>
            <a:pathLst>
              <a:path extrusionOk="0" h="92579" w="109750">
                <a:moveTo>
                  <a:pt x="55074" y="0"/>
                </a:moveTo>
                <a:cubicBezTo>
                  <a:pt x="42379" y="0"/>
                  <a:pt x="29669" y="3991"/>
                  <a:pt x="19301" y="11831"/>
                </a:cubicBezTo>
                <a:cubicBezTo>
                  <a:pt x="14086" y="15773"/>
                  <a:pt x="9378" y="20695"/>
                  <a:pt x="6491" y="26779"/>
                </a:cubicBezTo>
                <a:cubicBezTo>
                  <a:pt x="4557" y="30852"/>
                  <a:pt x="3487" y="35335"/>
                  <a:pt x="2788" y="39837"/>
                </a:cubicBezTo>
                <a:cubicBezTo>
                  <a:pt x="1" y="57762"/>
                  <a:pt x="3067" y="76642"/>
                  <a:pt x="11226" y="92577"/>
                </a:cubicBezTo>
                <a:lnTo>
                  <a:pt x="105805" y="92579"/>
                </a:lnTo>
                <a:cubicBezTo>
                  <a:pt x="106679" y="91200"/>
                  <a:pt x="107295" y="89615"/>
                  <a:pt x="107772" y="88021"/>
                </a:cubicBezTo>
                <a:cubicBezTo>
                  <a:pt x="109749" y="81431"/>
                  <a:pt x="109654" y="74152"/>
                  <a:pt x="107506" y="67622"/>
                </a:cubicBezTo>
                <a:cubicBezTo>
                  <a:pt x="106608" y="64892"/>
                  <a:pt x="105364" y="62293"/>
                  <a:pt x="104652" y="59501"/>
                </a:cubicBezTo>
                <a:cubicBezTo>
                  <a:pt x="102570" y="51326"/>
                  <a:pt x="105264" y="42580"/>
                  <a:pt x="104152" y="34190"/>
                </a:cubicBezTo>
                <a:cubicBezTo>
                  <a:pt x="102627" y="22716"/>
                  <a:pt x="94137" y="13528"/>
                  <a:pt x="84635" y="7927"/>
                </a:cubicBezTo>
                <a:cubicBezTo>
                  <a:pt x="75626" y="2618"/>
                  <a:pt x="65355" y="0"/>
                  <a:pt x="55074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5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5"/>
          <p:cNvSpPr txBox="1"/>
          <p:nvPr>
            <p:ph hasCustomPrompt="1" type="title"/>
          </p:nvPr>
        </p:nvSpPr>
        <p:spPr>
          <a:xfrm>
            <a:off x="2848400" y="1558475"/>
            <a:ext cx="34473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7" name="Google Shape;297;p65"/>
          <p:cNvSpPr txBox="1"/>
          <p:nvPr>
            <p:ph idx="1" type="subTitle"/>
          </p:nvPr>
        </p:nvSpPr>
        <p:spPr>
          <a:xfrm>
            <a:off x="3155075" y="3159925"/>
            <a:ext cx="2833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98" name="Google Shape;298;p65"/>
          <p:cNvGrpSpPr/>
          <p:nvPr/>
        </p:nvGrpSpPr>
        <p:grpSpPr>
          <a:xfrm rot="772050">
            <a:off x="489801" y="1029867"/>
            <a:ext cx="340600" cy="327381"/>
            <a:chOff x="427198" y="876398"/>
            <a:chExt cx="340596" cy="327377"/>
          </a:xfrm>
        </p:grpSpPr>
        <p:sp>
          <p:nvSpPr>
            <p:cNvPr id="299" name="Google Shape;299;p6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65"/>
          <p:cNvGrpSpPr/>
          <p:nvPr/>
        </p:nvGrpSpPr>
        <p:grpSpPr>
          <a:xfrm rot="1509799">
            <a:off x="8534465" y="2617245"/>
            <a:ext cx="340596" cy="327377"/>
            <a:chOff x="427198" y="876398"/>
            <a:chExt cx="340596" cy="327377"/>
          </a:xfrm>
        </p:grpSpPr>
        <p:sp>
          <p:nvSpPr>
            <p:cNvPr id="304" name="Google Shape;304;p6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6"/>
          <p:cNvSpPr/>
          <p:nvPr/>
        </p:nvSpPr>
        <p:spPr>
          <a:xfrm>
            <a:off x="48400" y="154875"/>
            <a:ext cx="8965255" cy="4527595"/>
          </a:xfrm>
          <a:custGeom>
            <a:rect b="b" l="l" r="r" t="t"/>
            <a:pathLst>
              <a:path extrusionOk="0" h="50985" w="93044">
                <a:moveTo>
                  <a:pt x="49669" y="1"/>
                </a:moveTo>
                <a:cubicBezTo>
                  <a:pt x="34944" y="1"/>
                  <a:pt x="22139" y="2939"/>
                  <a:pt x="14286" y="5724"/>
                </a:cubicBezTo>
                <a:cubicBezTo>
                  <a:pt x="10587" y="7036"/>
                  <a:pt x="7144" y="9486"/>
                  <a:pt x="5103" y="11572"/>
                </a:cubicBezTo>
                <a:cubicBezTo>
                  <a:pt x="3737" y="12969"/>
                  <a:pt x="2465" y="15435"/>
                  <a:pt x="1969" y="16979"/>
                </a:cubicBezTo>
                <a:cubicBezTo>
                  <a:pt x="0" y="23126"/>
                  <a:pt x="3567" y="45393"/>
                  <a:pt x="9330" y="50857"/>
                </a:cubicBezTo>
                <a:lnTo>
                  <a:pt x="87887" y="50984"/>
                </a:lnTo>
                <a:cubicBezTo>
                  <a:pt x="88505" y="50511"/>
                  <a:pt x="89409" y="49173"/>
                  <a:pt x="89747" y="48626"/>
                </a:cubicBezTo>
                <a:cubicBezTo>
                  <a:pt x="91143" y="46365"/>
                  <a:pt x="93043" y="43622"/>
                  <a:pt x="92663" y="38176"/>
                </a:cubicBezTo>
                <a:cubicBezTo>
                  <a:pt x="92541" y="36429"/>
                  <a:pt x="89020" y="30180"/>
                  <a:pt x="87516" y="28080"/>
                </a:cubicBezTo>
                <a:cubicBezTo>
                  <a:pt x="85668" y="25503"/>
                  <a:pt x="91200" y="15848"/>
                  <a:pt x="90414" y="12971"/>
                </a:cubicBezTo>
                <a:cubicBezTo>
                  <a:pt x="89338" y="9036"/>
                  <a:pt x="84705" y="5947"/>
                  <a:pt x="78010" y="3964"/>
                </a:cubicBezTo>
                <a:cubicBezTo>
                  <a:pt x="68307" y="1089"/>
                  <a:pt x="58632" y="1"/>
                  <a:pt x="49669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6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6"/>
          <p:cNvSpPr txBox="1"/>
          <p:nvPr>
            <p:ph type="title"/>
          </p:nvPr>
        </p:nvSpPr>
        <p:spPr>
          <a:xfrm>
            <a:off x="715100" y="1319288"/>
            <a:ext cx="26388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12" name="Google Shape;312;p66"/>
          <p:cNvSpPr txBox="1"/>
          <p:nvPr>
            <p:ph idx="1" type="subTitle"/>
          </p:nvPr>
        </p:nvSpPr>
        <p:spPr>
          <a:xfrm>
            <a:off x="943975" y="2700867"/>
            <a:ext cx="2181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66"/>
          <p:cNvSpPr txBox="1"/>
          <p:nvPr>
            <p:ph idx="2" type="title"/>
          </p:nvPr>
        </p:nvSpPr>
        <p:spPr>
          <a:xfrm>
            <a:off x="3252550" y="2513842"/>
            <a:ext cx="26388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14" name="Google Shape;314;p66"/>
          <p:cNvSpPr txBox="1"/>
          <p:nvPr>
            <p:ph idx="3" type="subTitle"/>
          </p:nvPr>
        </p:nvSpPr>
        <p:spPr>
          <a:xfrm>
            <a:off x="3481450" y="3895430"/>
            <a:ext cx="2181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66"/>
          <p:cNvSpPr txBox="1"/>
          <p:nvPr>
            <p:ph idx="4" type="title"/>
          </p:nvPr>
        </p:nvSpPr>
        <p:spPr>
          <a:xfrm>
            <a:off x="5790100" y="1319309"/>
            <a:ext cx="26388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16" name="Google Shape;316;p66"/>
          <p:cNvSpPr txBox="1"/>
          <p:nvPr>
            <p:ph idx="5" type="subTitle"/>
          </p:nvPr>
        </p:nvSpPr>
        <p:spPr>
          <a:xfrm>
            <a:off x="6019000" y="2700892"/>
            <a:ext cx="2181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6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8" name="Google Shape;318;p66"/>
          <p:cNvSpPr txBox="1"/>
          <p:nvPr>
            <p:ph idx="7" type="subTitle"/>
          </p:nvPr>
        </p:nvSpPr>
        <p:spPr>
          <a:xfrm>
            <a:off x="943975" y="2280750"/>
            <a:ext cx="2181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66"/>
          <p:cNvSpPr txBox="1"/>
          <p:nvPr>
            <p:ph idx="8" type="subTitle"/>
          </p:nvPr>
        </p:nvSpPr>
        <p:spPr>
          <a:xfrm>
            <a:off x="3481450" y="3475325"/>
            <a:ext cx="2181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66"/>
          <p:cNvSpPr txBox="1"/>
          <p:nvPr>
            <p:ph idx="9" type="subTitle"/>
          </p:nvPr>
        </p:nvSpPr>
        <p:spPr>
          <a:xfrm>
            <a:off x="6019000" y="2280775"/>
            <a:ext cx="2181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1" name="Google Shape;321;p66"/>
          <p:cNvGrpSpPr/>
          <p:nvPr/>
        </p:nvGrpSpPr>
        <p:grpSpPr>
          <a:xfrm rot="772050">
            <a:off x="544801" y="2617254"/>
            <a:ext cx="340600" cy="327381"/>
            <a:chOff x="427198" y="876398"/>
            <a:chExt cx="340596" cy="327377"/>
          </a:xfrm>
        </p:grpSpPr>
        <p:sp>
          <p:nvSpPr>
            <p:cNvPr id="322" name="Google Shape;322;p6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66"/>
          <p:cNvGrpSpPr/>
          <p:nvPr/>
        </p:nvGrpSpPr>
        <p:grpSpPr>
          <a:xfrm rot="-2224879">
            <a:off x="834526" y="360757"/>
            <a:ext cx="214148" cy="205836"/>
            <a:chOff x="427198" y="876398"/>
            <a:chExt cx="340596" cy="327377"/>
          </a:xfrm>
        </p:grpSpPr>
        <p:sp>
          <p:nvSpPr>
            <p:cNvPr id="327" name="Google Shape;327;p6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7"/>
          <p:cNvSpPr/>
          <p:nvPr/>
        </p:nvSpPr>
        <p:spPr>
          <a:xfrm flipH="1">
            <a:off x="-337548" y="307374"/>
            <a:ext cx="9438336" cy="4317728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7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7"/>
          <p:cNvSpPr txBox="1"/>
          <p:nvPr>
            <p:ph type="title"/>
          </p:nvPr>
        </p:nvSpPr>
        <p:spPr>
          <a:xfrm>
            <a:off x="3480863" y="3167550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5" name="Google Shape;335;p67"/>
          <p:cNvSpPr txBox="1"/>
          <p:nvPr>
            <p:ph idx="1" type="subTitle"/>
          </p:nvPr>
        </p:nvSpPr>
        <p:spPr>
          <a:xfrm>
            <a:off x="1994600" y="1444050"/>
            <a:ext cx="60615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336" name="Google Shape;336;p67"/>
          <p:cNvGrpSpPr/>
          <p:nvPr/>
        </p:nvGrpSpPr>
        <p:grpSpPr>
          <a:xfrm rot="1289827">
            <a:off x="6657764" y="306701"/>
            <a:ext cx="254851" cy="244960"/>
            <a:chOff x="427198" y="876398"/>
            <a:chExt cx="340596" cy="327377"/>
          </a:xfrm>
        </p:grpSpPr>
        <p:sp>
          <p:nvSpPr>
            <p:cNvPr id="337" name="Google Shape;337;p6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67"/>
          <p:cNvGrpSpPr/>
          <p:nvPr/>
        </p:nvGrpSpPr>
        <p:grpSpPr>
          <a:xfrm rot="1509799">
            <a:off x="8482340" y="2660445"/>
            <a:ext cx="340596" cy="327377"/>
            <a:chOff x="427198" y="876398"/>
            <a:chExt cx="340596" cy="327377"/>
          </a:xfrm>
        </p:grpSpPr>
        <p:sp>
          <p:nvSpPr>
            <p:cNvPr id="342" name="Google Shape;342;p6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3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/>
          <p:nvPr/>
        </p:nvSpPr>
        <p:spPr>
          <a:xfrm flipH="1">
            <a:off x="-213717" y="205195"/>
            <a:ext cx="9516792" cy="4426245"/>
          </a:xfrm>
          <a:custGeom>
            <a:rect b="b" l="l" r="r" t="t"/>
            <a:pathLst>
              <a:path extrusionOk="0" h="57884" w="123123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68"/>
          <p:cNvSpPr txBox="1"/>
          <p:nvPr>
            <p:ph idx="1" type="subTitle"/>
          </p:nvPr>
        </p:nvSpPr>
        <p:spPr>
          <a:xfrm>
            <a:off x="2259050" y="173543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68"/>
          <p:cNvSpPr txBox="1"/>
          <p:nvPr>
            <p:ph idx="2" type="subTitle"/>
          </p:nvPr>
        </p:nvSpPr>
        <p:spPr>
          <a:xfrm>
            <a:off x="5362925" y="173543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68"/>
          <p:cNvSpPr txBox="1"/>
          <p:nvPr>
            <p:ph idx="3" type="subTitle"/>
          </p:nvPr>
        </p:nvSpPr>
        <p:spPr>
          <a:xfrm>
            <a:off x="5362925" y="390428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68"/>
          <p:cNvSpPr txBox="1"/>
          <p:nvPr>
            <p:ph idx="4" type="subTitle"/>
          </p:nvPr>
        </p:nvSpPr>
        <p:spPr>
          <a:xfrm>
            <a:off x="2254150" y="282440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68"/>
          <p:cNvSpPr txBox="1"/>
          <p:nvPr>
            <p:ph idx="5" type="subTitle"/>
          </p:nvPr>
        </p:nvSpPr>
        <p:spPr>
          <a:xfrm>
            <a:off x="2249250" y="390882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68"/>
          <p:cNvSpPr txBox="1"/>
          <p:nvPr>
            <p:ph idx="6" type="subTitle"/>
          </p:nvPr>
        </p:nvSpPr>
        <p:spPr>
          <a:xfrm>
            <a:off x="5360475" y="282440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68"/>
          <p:cNvSpPr txBox="1"/>
          <p:nvPr>
            <p:ph idx="7" type="subTitle"/>
          </p:nvPr>
        </p:nvSpPr>
        <p:spPr>
          <a:xfrm>
            <a:off x="2254150" y="121200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6" name="Google Shape;356;p68"/>
          <p:cNvSpPr txBox="1"/>
          <p:nvPr>
            <p:ph idx="8" type="subTitle"/>
          </p:nvPr>
        </p:nvSpPr>
        <p:spPr>
          <a:xfrm>
            <a:off x="5362925" y="121200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7" name="Google Shape;357;p68"/>
          <p:cNvSpPr txBox="1"/>
          <p:nvPr>
            <p:ph idx="9" type="subTitle"/>
          </p:nvPr>
        </p:nvSpPr>
        <p:spPr>
          <a:xfrm>
            <a:off x="5367825" y="338085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8" name="Google Shape;358;p68"/>
          <p:cNvSpPr txBox="1"/>
          <p:nvPr>
            <p:ph idx="13" type="subTitle"/>
          </p:nvPr>
        </p:nvSpPr>
        <p:spPr>
          <a:xfrm>
            <a:off x="2249250" y="2296434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9" name="Google Shape;359;p68"/>
          <p:cNvSpPr txBox="1"/>
          <p:nvPr>
            <p:ph idx="14" type="subTitle"/>
          </p:nvPr>
        </p:nvSpPr>
        <p:spPr>
          <a:xfrm>
            <a:off x="2249250" y="338085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68"/>
          <p:cNvSpPr txBox="1"/>
          <p:nvPr>
            <p:ph idx="15" type="subTitle"/>
          </p:nvPr>
        </p:nvSpPr>
        <p:spPr>
          <a:xfrm>
            <a:off x="5365375" y="2296434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68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68"/>
          <p:cNvGrpSpPr/>
          <p:nvPr/>
        </p:nvGrpSpPr>
        <p:grpSpPr>
          <a:xfrm rot="1289827">
            <a:off x="8035464" y="371001"/>
            <a:ext cx="254851" cy="244960"/>
            <a:chOff x="427198" y="876398"/>
            <a:chExt cx="340596" cy="327377"/>
          </a:xfrm>
        </p:grpSpPr>
        <p:sp>
          <p:nvSpPr>
            <p:cNvPr id="363" name="Google Shape;363;p68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8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8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8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/>
          <p:nvPr/>
        </p:nvSpPr>
        <p:spPr>
          <a:xfrm>
            <a:off x="342675" y="321175"/>
            <a:ext cx="8458707" cy="4287333"/>
          </a:xfrm>
          <a:custGeom>
            <a:rect b="b" l="l" r="r" t="t"/>
            <a:pathLst>
              <a:path extrusionOk="0" h="92579" w="109750">
                <a:moveTo>
                  <a:pt x="55074" y="0"/>
                </a:moveTo>
                <a:cubicBezTo>
                  <a:pt x="42379" y="0"/>
                  <a:pt x="29669" y="3991"/>
                  <a:pt x="19301" y="11831"/>
                </a:cubicBezTo>
                <a:cubicBezTo>
                  <a:pt x="14086" y="15773"/>
                  <a:pt x="9378" y="20695"/>
                  <a:pt x="6491" y="26779"/>
                </a:cubicBezTo>
                <a:cubicBezTo>
                  <a:pt x="4557" y="30852"/>
                  <a:pt x="3487" y="35335"/>
                  <a:pt x="2788" y="39837"/>
                </a:cubicBezTo>
                <a:cubicBezTo>
                  <a:pt x="1" y="57762"/>
                  <a:pt x="3067" y="76642"/>
                  <a:pt x="11226" y="92577"/>
                </a:cubicBezTo>
                <a:lnTo>
                  <a:pt x="105805" y="92579"/>
                </a:lnTo>
                <a:cubicBezTo>
                  <a:pt x="106679" y="91200"/>
                  <a:pt x="107295" y="89615"/>
                  <a:pt x="107772" y="88021"/>
                </a:cubicBezTo>
                <a:cubicBezTo>
                  <a:pt x="109749" y="81431"/>
                  <a:pt x="109654" y="74152"/>
                  <a:pt x="107506" y="67622"/>
                </a:cubicBezTo>
                <a:cubicBezTo>
                  <a:pt x="106608" y="64892"/>
                  <a:pt x="105364" y="62293"/>
                  <a:pt x="104652" y="59501"/>
                </a:cubicBezTo>
                <a:cubicBezTo>
                  <a:pt x="102570" y="51326"/>
                  <a:pt x="105264" y="42580"/>
                  <a:pt x="104152" y="34190"/>
                </a:cubicBezTo>
                <a:cubicBezTo>
                  <a:pt x="102627" y="22716"/>
                  <a:pt x="94137" y="13528"/>
                  <a:pt x="84635" y="7927"/>
                </a:cubicBezTo>
                <a:cubicBezTo>
                  <a:pt x="75626" y="2618"/>
                  <a:pt x="65355" y="0"/>
                  <a:pt x="55074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9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9"/>
          <p:cNvSpPr txBox="1"/>
          <p:nvPr>
            <p:ph type="title"/>
          </p:nvPr>
        </p:nvSpPr>
        <p:spPr>
          <a:xfrm>
            <a:off x="1277413" y="1402413"/>
            <a:ext cx="44388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69"/>
          <p:cNvGrpSpPr/>
          <p:nvPr/>
        </p:nvGrpSpPr>
        <p:grpSpPr>
          <a:xfrm rot="1509646">
            <a:off x="6240768" y="366034"/>
            <a:ext cx="254830" cy="244940"/>
            <a:chOff x="427198" y="876398"/>
            <a:chExt cx="340596" cy="327377"/>
          </a:xfrm>
        </p:grpSpPr>
        <p:sp>
          <p:nvSpPr>
            <p:cNvPr id="372" name="Google Shape;372;p69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9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9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9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69"/>
          <p:cNvGrpSpPr/>
          <p:nvPr/>
        </p:nvGrpSpPr>
        <p:grpSpPr>
          <a:xfrm rot="1289827">
            <a:off x="7677264" y="412526"/>
            <a:ext cx="254851" cy="244960"/>
            <a:chOff x="427198" y="876398"/>
            <a:chExt cx="340596" cy="327377"/>
          </a:xfrm>
        </p:grpSpPr>
        <p:sp>
          <p:nvSpPr>
            <p:cNvPr id="377" name="Google Shape;377;p69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9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69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9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5"/>
          <p:cNvSpPr/>
          <p:nvPr/>
        </p:nvSpPr>
        <p:spPr>
          <a:xfrm flipH="1">
            <a:off x="342675" y="321175"/>
            <a:ext cx="8458707" cy="4287333"/>
          </a:xfrm>
          <a:custGeom>
            <a:rect b="b" l="l" r="r" t="t"/>
            <a:pathLst>
              <a:path extrusionOk="0" h="92579" w="109750">
                <a:moveTo>
                  <a:pt x="55074" y="0"/>
                </a:moveTo>
                <a:cubicBezTo>
                  <a:pt x="42379" y="0"/>
                  <a:pt x="29669" y="3991"/>
                  <a:pt x="19301" y="11831"/>
                </a:cubicBezTo>
                <a:cubicBezTo>
                  <a:pt x="14086" y="15773"/>
                  <a:pt x="9378" y="20695"/>
                  <a:pt x="6491" y="26779"/>
                </a:cubicBezTo>
                <a:cubicBezTo>
                  <a:pt x="4557" y="30852"/>
                  <a:pt x="3487" y="35335"/>
                  <a:pt x="2788" y="39837"/>
                </a:cubicBezTo>
                <a:cubicBezTo>
                  <a:pt x="1" y="57762"/>
                  <a:pt x="3067" y="76642"/>
                  <a:pt x="11226" y="92577"/>
                </a:cubicBezTo>
                <a:lnTo>
                  <a:pt x="105805" y="92579"/>
                </a:lnTo>
                <a:cubicBezTo>
                  <a:pt x="106679" y="91200"/>
                  <a:pt x="107295" y="89615"/>
                  <a:pt x="107772" y="88021"/>
                </a:cubicBezTo>
                <a:cubicBezTo>
                  <a:pt x="109749" y="81431"/>
                  <a:pt x="109654" y="74152"/>
                  <a:pt x="107506" y="67622"/>
                </a:cubicBezTo>
                <a:cubicBezTo>
                  <a:pt x="106608" y="64892"/>
                  <a:pt x="105364" y="62293"/>
                  <a:pt x="104652" y="59501"/>
                </a:cubicBezTo>
                <a:cubicBezTo>
                  <a:pt x="102570" y="51326"/>
                  <a:pt x="105264" y="42580"/>
                  <a:pt x="104152" y="34190"/>
                </a:cubicBezTo>
                <a:cubicBezTo>
                  <a:pt x="102627" y="22716"/>
                  <a:pt x="94137" y="13528"/>
                  <a:pt x="84635" y="7927"/>
                </a:cubicBezTo>
                <a:cubicBezTo>
                  <a:pt x="75626" y="2618"/>
                  <a:pt x="65355" y="0"/>
                  <a:pt x="55074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5"/>
          <p:cNvSpPr/>
          <p:nvPr/>
        </p:nvSpPr>
        <p:spPr>
          <a:xfrm>
            <a:off x="-64275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5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5"/>
          <p:cNvSpPr txBox="1"/>
          <p:nvPr>
            <p:ph type="title"/>
          </p:nvPr>
        </p:nvSpPr>
        <p:spPr>
          <a:xfrm>
            <a:off x="2135850" y="991296"/>
            <a:ext cx="4872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55"/>
          <p:cNvSpPr txBox="1"/>
          <p:nvPr>
            <p:ph idx="1" type="subTitle"/>
          </p:nvPr>
        </p:nvSpPr>
        <p:spPr>
          <a:xfrm>
            <a:off x="2135925" y="1709801"/>
            <a:ext cx="48723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" name="Google Shape;29;p55"/>
          <p:cNvGrpSpPr/>
          <p:nvPr/>
        </p:nvGrpSpPr>
        <p:grpSpPr>
          <a:xfrm rot="-2224879">
            <a:off x="460551" y="1263907"/>
            <a:ext cx="214148" cy="205836"/>
            <a:chOff x="427198" y="876398"/>
            <a:chExt cx="340596" cy="327377"/>
          </a:xfrm>
        </p:grpSpPr>
        <p:sp>
          <p:nvSpPr>
            <p:cNvPr id="30" name="Google Shape;30;p5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55"/>
          <p:cNvGrpSpPr/>
          <p:nvPr/>
        </p:nvGrpSpPr>
        <p:grpSpPr>
          <a:xfrm rot="-318100">
            <a:off x="8591360" y="2815871"/>
            <a:ext cx="214163" cy="205851"/>
            <a:chOff x="427198" y="876398"/>
            <a:chExt cx="340596" cy="327377"/>
          </a:xfrm>
        </p:grpSpPr>
        <p:sp>
          <p:nvSpPr>
            <p:cNvPr id="35" name="Google Shape;35;p5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0"/>
          <p:cNvSpPr/>
          <p:nvPr/>
        </p:nvSpPr>
        <p:spPr>
          <a:xfrm>
            <a:off x="65800" y="307374"/>
            <a:ext cx="9438336" cy="4317728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0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0"/>
          <p:cNvSpPr txBox="1"/>
          <p:nvPr>
            <p:ph idx="1" type="subTitle"/>
          </p:nvPr>
        </p:nvSpPr>
        <p:spPr>
          <a:xfrm>
            <a:off x="4761525" y="2581100"/>
            <a:ext cx="30561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5" name="Google Shape;385;p70"/>
          <p:cNvSpPr txBox="1"/>
          <p:nvPr>
            <p:ph type="title"/>
          </p:nvPr>
        </p:nvSpPr>
        <p:spPr>
          <a:xfrm>
            <a:off x="4761525" y="1429588"/>
            <a:ext cx="31824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86" name="Google Shape;386;p70"/>
          <p:cNvGrpSpPr/>
          <p:nvPr/>
        </p:nvGrpSpPr>
        <p:grpSpPr>
          <a:xfrm rot="1509799">
            <a:off x="8490040" y="1829158"/>
            <a:ext cx="340596" cy="327377"/>
            <a:chOff x="427198" y="876398"/>
            <a:chExt cx="340596" cy="327377"/>
          </a:xfrm>
        </p:grpSpPr>
        <p:sp>
          <p:nvSpPr>
            <p:cNvPr id="387" name="Google Shape;387;p70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0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0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0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70"/>
          <p:cNvGrpSpPr/>
          <p:nvPr/>
        </p:nvGrpSpPr>
        <p:grpSpPr>
          <a:xfrm rot="1289827">
            <a:off x="6391389" y="315876"/>
            <a:ext cx="254851" cy="244960"/>
            <a:chOff x="427198" y="876398"/>
            <a:chExt cx="340596" cy="327377"/>
          </a:xfrm>
        </p:grpSpPr>
        <p:sp>
          <p:nvSpPr>
            <p:cNvPr id="392" name="Google Shape;392;p70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0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0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0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1"/>
          <p:cNvSpPr/>
          <p:nvPr/>
        </p:nvSpPr>
        <p:spPr>
          <a:xfrm flipH="1">
            <a:off x="-413414" y="172900"/>
            <a:ext cx="9558298" cy="4452131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71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00" name="Google Shape;400;p71"/>
          <p:cNvGrpSpPr/>
          <p:nvPr/>
        </p:nvGrpSpPr>
        <p:grpSpPr>
          <a:xfrm rot="-2224879">
            <a:off x="394701" y="2346382"/>
            <a:ext cx="214148" cy="205836"/>
            <a:chOff x="427198" y="876398"/>
            <a:chExt cx="340596" cy="327377"/>
          </a:xfrm>
        </p:grpSpPr>
        <p:sp>
          <p:nvSpPr>
            <p:cNvPr id="401" name="Google Shape;401;p7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2"/>
          <p:cNvSpPr/>
          <p:nvPr/>
        </p:nvSpPr>
        <p:spPr>
          <a:xfrm>
            <a:off x="-181300" y="205195"/>
            <a:ext cx="9516792" cy="4426245"/>
          </a:xfrm>
          <a:custGeom>
            <a:rect b="b" l="l" r="r" t="t"/>
            <a:pathLst>
              <a:path extrusionOk="0" h="57884" w="123123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72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09" name="Google Shape;409;p72"/>
          <p:cNvGrpSpPr/>
          <p:nvPr/>
        </p:nvGrpSpPr>
        <p:grpSpPr>
          <a:xfrm rot="772050">
            <a:off x="485851" y="1133592"/>
            <a:ext cx="340600" cy="327381"/>
            <a:chOff x="427198" y="876398"/>
            <a:chExt cx="340596" cy="327377"/>
          </a:xfrm>
        </p:grpSpPr>
        <p:sp>
          <p:nvSpPr>
            <p:cNvPr id="410" name="Google Shape;410;p7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72"/>
          <p:cNvGrpSpPr/>
          <p:nvPr/>
        </p:nvGrpSpPr>
        <p:grpSpPr>
          <a:xfrm rot="-2087928">
            <a:off x="351143" y="2106727"/>
            <a:ext cx="254837" cy="244946"/>
            <a:chOff x="427198" y="876398"/>
            <a:chExt cx="340596" cy="327377"/>
          </a:xfrm>
        </p:grpSpPr>
        <p:sp>
          <p:nvSpPr>
            <p:cNvPr id="415" name="Google Shape;415;p7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72"/>
          <p:cNvGrpSpPr/>
          <p:nvPr/>
        </p:nvGrpSpPr>
        <p:grpSpPr>
          <a:xfrm rot="1509799">
            <a:off x="8338803" y="1301208"/>
            <a:ext cx="340596" cy="327377"/>
            <a:chOff x="427198" y="876398"/>
            <a:chExt cx="340596" cy="327377"/>
          </a:xfrm>
        </p:grpSpPr>
        <p:sp>
          <p:nvSpPr>
            <p:cNvPr id="420" name="Google Shape;420;p7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3"/>
          <p:cNvSpPr/>
          <p:nvPr/>
        </p:nvSpPr>
        <p:spPr>
          <a:xfrm>
            <a:off x="65800" y="307374"/>
            <a:ext cx="9438336" cy="4317728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3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3"/>
          <p:cNvSpPr txBox="1"/>
          <p:nvPr>
            <p:ph idx="1" type="subTitle"/>
          </p:nvPr>
        </p:nvSpPr>
        <p:spPr>
          <a:xfrm>
            <a:off x="1582175" y="2059713"/>
            <a:ext cx="4237500" cy="15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73"/>
          <p:cNvSpPr txBox="1"/>
          <p:nvPr>
            <p:ph type="title"/>
          </p:nvPr>
        </p:nvSpPr>
        <p:spPr>
          <a:xfrm>
            <a:off x="1500450" y="1290350"/>
            <a:ext cx="4401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29" name="Google Shape;429;p73"/>
          <p:cNvGrpSpPr/>
          <p:nvPr/>
        </p:nvGrpSpPr>
        <p:grpSpPr>
          <a:xfrm rot="1289827">
            <a:off x="8301477" y="817826"/>
            <a:ext cx="254851" cy="244960"/>
            <a:chOff x="427198" y="876398"/>
            <a:chExt cx="340596" cy="327377"/>
          </a:xfrm>
        </p:grpSpPr>
        <p:sp>
          <p:nvSpPr>
            <p:cNvPr id="430" name="Google Shape;430;p7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/>
          <p:nvPr/>
        </p:nvSpPr>
        <p:spPr>
          <a:xfrm>
            <a:off x="-181300" y="205195"/>
            <a:ext cx="9516792" cy="4426245"/>
          </a:xfrm>
          <a:custGeom>
            <a:rect b="b" l="l" r="r" t="t"/>
            <a:pathLst>
              <a:path extrusionOk="0" h="57884" w="123123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5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75"/>
          <p:cNvSpPr txBox="1"/>
          <p:nvPr>
            <p:ph idx="1" type="subTitle"/>
          </p:nvPr>
        </p:nvSpPr>
        <p:spPr>
          <a:xfrm>
            <a:off x="1688263" y="3170950"/>
            <a:ext cx="22356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8" name="Google Shape;438;p75"/>
          <p:cNvSpPr txBox="1"/>
          <p:nvPr>
            <p:ph idx="2" type="subTitle"/>
          </p:nvPr>
        </p:nvSpPr>
        <p:spPr>
          <a:xfrm>
            <a:off x="5220138" y="3170950"/>
            <a:ext cx="22356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9" name="Google Shape;439;p75"/>
          <p:cNvSpPr txBox="1"/>
          <p:nvPr>
            <p:ph idx="3" type="subTitle"/>
          </p:nvPr>
        </p:nvSpPr>
        <p:spPr>
          <a:xfrm>
            <a:off x="1688263" y="3612507"/>
            <a:ext cx="223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5"/>
          <p:cNvSpPr txBox="1"/>
          <p:nvPr>
            <p:ph idx="4" type="subTitle"/>
          </p:nvPr>
        </p:nvSpPr>
        <p:spPr>
          <a:xfrm>
            <a:off x="5220138" y="3612507"/>
            <a:ext cx="223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6"/>
          <p:cNvSpPr/>
          <p:nvPr/>
        </p:nvSpPr>
        <p:spPr>
          <a:xfrm flipH="1">
            <a:off x="-337548" y="307374"/>
            <a:ext cx="9438336" cy="4317728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76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76"/>
          <p:cNvSpPr txBox="1"/>
          <p:nvPr>
            <p:ph idx="1" type="subTitle"/>
          </p:nvPr>
        </p:nvSpPr>
        <p:spPr>
          <a:xfrm>
            <a:off x="1294950" y="1948300"/>
            <a:ext cx="49551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76"/>
          <p:cNvSpPr txBox="1"/>
          <p:nvPr>
            <p:ph type="title"/>
          </p:nvPr>
        </p:nvSpPr>
        <p:spPr>
          <a:xfrm>
            <a:off x="1294950" y="1343600"/>
            <a:ext cx="3848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47" name="Google Shape;447;p76"/>
          <p:cNvGrpSpPr/>
          <p:nvPr/>
        </p:nvGrpSpPr>
        <p:grpSpPr>
          <a:xfrm rot="1289827">
            <a:off x="7754764" y="412526"/>
            <a:ext cx="254851" cy="244960"/>
            <a:chOff x="427198" y="876398"/>
            <a:chExt cx="340596" cy="327377"/>
          </a:xfrm>
        </p:grpSpPr>
        <p:sp>
          <p:nvSpPr>
            <p:cNvPr id="448" name="Google Shape;448;p7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7"/>
          <p:cNvSpPr/>
          <p:nvPr/>
        </p:nvSpPr>
        <p:spPr>
          <a:xfrm>
            <a:off x="48400" y="154875"/>
            <a:ext cx="8965255" cy="4527595"/>
          </a:xfrm>
          <a:custGeom>
            <a:rect b="b" l="l" r="r" t="t"/>
            <a:pathLst>
              <a:path extrusionOk="0" h="50985" w="93044">
                <a:moveTo>
                  <a:pt x="49669" y="1"/>
                </a:moveTo>
                <a:cubicBezTo>
                  <a:pt x="34944" y="1"/>
                  <a:pt x="22139" y="2939"/>
                  <a:pt x="14286" y="5724"/>
                </a:cubicBezTo>
                <a:cubicBezTo>
                  <a:pt x="10587" y="7036"/>
                  <a:pt x="7144" y="9486"/>
                  <a:pt x="5103" y="11572"/>
                </a:cubicBezTo>
                <a:cubicBezTo>
                  <a:pt x="3737" y="12969"/>
                  <a:pt x="2465" y="15435"/>
                  <a:pt x="1969" y="16979"/>
                </a:cubicBezTo>
                <a:cubicBezTo>
                  <a:pt x="0" y="23126"/>
                  <a:pt x="3567" y="45393"/>
                  <a:pt x="9330" y="50857"/>
                </a:cubicBezTo>
                <a:lnTo>
                  <a:pt x="87887" y="50984"/>
                </a:lnTo>
                <a:cubicBezTo>
                  <a:pt x="88505" y="50511"/>
                  <a:pt x="89409" y="49173"/>
                  <a:pt x="89747" y="48626"/>
                </a:cubicBezTo>
                <a:cubicBezTo>
                  <a:pt x="91143" y="46365"/>
                  <a:pt x="93043" y="43622"/>
                  <a:pt x="92663" y="38176"/>
                </a:cubicBezTo>
                <a:cubicBezTo>
                  <a:pt x="92541" y="36429"/>
                  <a:pt x="89020" y="30180"/>
                  <a:pt x="87516" y="28080"/>
                </a:cubicBezTo>
                <a:cubicBezTo>
                  <a:pt x="85668" y="25503"/>
                  <a:pt x="91200" y="15848"/>
                  <a:pt x="90414" y="12971"/>
                </a:cubicBezTo>
                <a:cubicBezTo>
                  <a:pt x="89338" y="9036"/>
                  <a:pt x="84705" y="5947"/>
                  <a:pt x="78010" y="3964"/>
                </a:cubicBezTo>
                <a:cubicBezTo>
                  <a:pt x="68307" y="1089"/>
                  <a:pt x="58632" y="1"/>
                  <a:pt x="49669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77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77"/>
          <p:cNvSpPr txBox="1"/>
          <p:nvPr>
            <p:ph type="ctrTitle"/>
          </p:nvPr>
        </p:nvSpPr>
        <p:spPr>
          <a:xfrm>
            <a:off x="1606118" y="669555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6" name="Google Shape;456;p77"/>
          <p:cNvSpPr txBox="1"/>
          <p:nvPr>
            <p:ph idx="1" type="subTitle"/>
          </p:nvPr>
        </p:nvSpPr>
        <p:spPr>
          <a:xfrm>
            <a:off x="1606118" y="1677612"/>
            <a:ext cx="37863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7" name="Google Shape;457;p77"/>
          <p:cNvSpPr txBox="1"/>
          <p:nvPr/>
        </p:nvSpPr>
        <p:spPr>
          <a:xfrm>
            <a:off x="1606118" y="3768926"/>
            <a:ext cx="39885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, and includes icons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000" u="none" cap="none" strike="noStrik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58" name="Google Shape;458;p77"/>
          <p:cNvGrpSpPr/>
          <p:nvPr/>
        </p:nvGrpSpPr>
        <p:grpSpPr>
          <a:xfrm rot="772050">
            <a:off x="544801" y="1391167"/>
            <a:ext cx="340600" cy="327381"/>
            <a:chOff x="427198" y="876398"/>
            <a:chExt cx="340596" cy="327377"/>
          </a:xfrm>
        </p:grpSpPr>
        <p:sp>
          <p:nvSpPr>
            <p:cNvPr id="459" name="Google Shape;459;p7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7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7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77"/>
          <p:cNvGrpSpPr/>
          <p:nvPr/>
        </p:nvGrpSpPr>
        <p:grpSpPr>
          <a:xfrm rot="2027394">
            <a:off x="587693" y="3078384"/>
            <a:ext cx="254827" cy="244937"/>
            <a:chOff x="427198" y="876398"/>
            <a:chExt cx="340596" cy="327377"/>
          </a:xfrm>
        </p:grpSpPr>
        <p:sp>
          <p:nvSpPr>
            <p:cNvPr id="464" name="Google Shape;464;p7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7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7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7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/>
          <p:nvPr/>
        </p:nvSpPr>
        <p:spPr>
          <a:xfrm>
            <a:off x="-181300" y="205195"/>
            <a:ext cx="9516792" cy="4426245"/>
          </a:xfrm>
          <a:custGeom>
            <a:rect b="b" l="l" r="r" t="t"/>
            <a:pathLst>
              <a:path extrusionOk="0" h="57884" w="123123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8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2" name="Google Shape;472;p78"/>
          <p:cNvSpPr txBox="1"/>
          <p:nvPr>
            <p:ph idx="1" type="body"/>
          </p:nvPr>
        </p:nvSpPr>
        <p:spPr>
          <a:xfrm>
            <a:off x="774900" y="1345425"/>
            <a:ext cx="3742200" cy="3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3" name="Google Shape;473;p78"/>
          <p:cNvSpPr txBox="1"/>
          <p:nvPr>
            <p:ph idx="2" type="body"/>
          </p:nvPr>
        </p:nvSpPr>
        <p:spPr>
          <a:xfrm>
            <a:off x="4626900" y="1345425"/>
            <a:ext cx="3742200" cy="3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74" name="Google Shape;474;p78"/>
          <p:cNvGrpSpPr/>
          <p:nvPr/>
        </p:nvGrpSpPr>
        <p:grpSpPr>
          <a:xfrm rot="772050">
            <a:off x="8313526" y="3728417"/>
            <a:ext cx="340600" cy="327381"/>
            <a:chOff x="427198" y="876398"/>
            <a:chExt cx="340596" cy="327377"/>
          </a:xfrm>
        </p:grpSpPr>
        <p:sp>
          <p:nvSpPr>
            <p:cNvPr id="475" name="Google Shape;475;p78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78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8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8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/>
          <p:nvPr/>
        </p:nvSpPr>
        <p:spPr>
          <a:xfrm>
            <a:off x="342675" y="321175"/>
            <a:ext cx="8458707" cy="4287333"/>
          </a:xfrm>
          <a:custGeom>
            <a:rect b="b" l="l" r="r" t="t"/>
            <a:pathLst>
              <a:path extrusionOk="0" h="92579" w="109750">
                <a:moveTo>
                  <a:pt x="55074" y="0"/>
                </a:moveTo>
                <a:cubicBezTo>
                  <a:pt x="42379" y="0"/>
                  <a:pt x="29669" y="3991"/>
                  <a:pt x="19301" y="11831"/>
                </a:cubicBezTo>
                <a:cubicBezTo>
                  <a:pt x="14086" y="15773"/>
                  <a:pt x="9378" y="20695"/>
                  <a:pt x="6491" y="26779"/>
                </a:cubicBezTo>
                <a:cubicBezTo>
                  <a:pt x="4557" y="30852"/>
                  <a:pt x="3487" y="35335"/>
                  <a:pt x="2788" y="39837"/>
                </a:cubicBezTo>
                <a:cubicBezTo>
                  <a:pt x="1" y="57762"/>
                  <a:pt x="3067" y="76642"/>
                  <a:pt x="11226" y="92577"/>
                </a:cubicBezTo>
                <a:lnTo>
                  <a:pt x="105805" y="92579"/>
                </a:lnTo>
                <a:cubicBezTo>
                  <a:pt x="106679" y="91200"/>
                  <a:pt x="107295" y="89615"/>
                  <a:pt x="107772" y="88021"/>
                </a:cubicBezTo>
                <a:cubicBezTo>
                  <a:pt x="109749" y="81431"/>
                  <a:pt x="109654" y="74152"/>
                  <a:pt x="107506" y="67622"/>
                </a:cubicBezTo>
                <a:cubicBezTo>
                  <a:pt x="106608" y="64892"/>
                  <a:pt x="105364" y="62293"/>
                  <a:pt x="104652" y="59501"/>
                </a:cubicBezTo>
                <a:cubicBezTo>
                  <a:pt x="102570" y="51326"/>
                  <a:pt x="105264" y="42580"/>
                  <a:pt x="104152" y="34190"/>
                </a:cubicBezTo>
                <a:cubicBezTo>
                  <a:pt x="102627" y="22716"/>
                  <a:pt x="94137" y="13528"/>
                  <a:pt x="84635" y="7927"/>
                </a:cubicBezTo>
                <a:cubicBezTo>
                  <a:pt x="75626" y="2618"/>
                  <a:pt x="65355" y="0"/>
                  <a:pt x="55074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83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4"/>
          <p:cNvSpPr/>
          <p:nvPr/>
        </p:nvSpPr>
        <p:spPr>
          <a:xfrm>
            <a:off x="-54025" y="172900"/>
            <a:ext cx="9558298" cy="4452131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4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4"/>
          <p:cNvSpPr txBox="1"/>
          <p:nvPr>
            <p:ph type="title"/>
          </p:nvPr>
        </p:nvSpPr>
        <p:spPr>
          <a:xfrm>
            <a:off x="1248100" y="106765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" name="Google Shape;43;p54"/>
          <p:cNvSpPr txBox="1"/>
          <p:nvPr>
            <p:ph idx="1" type="subTitle"/>
          </p:nvPr>
        </p:nvSpPr>
        <p:spPr>
          <a:xfrm>
            <a:off x="800150" y="2168450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4"/>
          <p:cNvSpPr txBox="1"/>
          <p:nvPr>
            <p:ph idx="2" type="title"/>
          </p:nvPr>
        </p:nvSpPr>
        <p:spPr>
          <a:xfrm>
            <a:off x="3934350" y="106765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" name="Google Shape;45;p54"/>
          <p:cNvSpPr txBox="1"/>
          <p:nvPr>
            <p:ph idx="3" type="subTitle"/>
          </p:nvPr>
        </p:nvSpPr>
        <p:spPr>
          <a:xfrm>
            <a:off x="3486450" y="2168450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4" type="title"/>
          </p:nvPr>
        </p:nvSpPr>
        <p:spPr>
          <a:xfrm>
            <a:off x="6620600" y="106765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54"/>
          <p:cNvSpPr txBox="1"/>
          <p:nvPr>
            <p:ph idx="5" type="subTitle"/>
          </p:nvPr>
        </p:nvSpPr>
        <p:spPr>
          <a:xfrm>
            <a:off x="6172700" y="2168450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6" type="title"/>
          </p:nvPr>
        </p:nvSpPr>
        <p:spPr>
          <a:xfrm>
            <a:off x="1248100" y="285705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54"/>
          <p:cNvSpPr txBox="1"/>
          <p:nvPr>
            <p:ph idx="7" type="subTitle"/>
          </p:nvPr>
        </p:nvSpPr>
        <p:spPr>
          <a:xfrm>
            <a:off x="800150" y="3979173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4"/>
          <p:cNvSpPr txBox="1"/>
          <p:nvPr>
            <p:ph idx="8" type="title"/>
          </p:nvPr>
        </p:nvSpPr>
        <p:spPr>
          <a:xfrm>
            <a:off x="3934350" y="285705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" name="Google Shape;51;p54"/>
          <p:cNvSpPr txBox="1"/>
          <p:nvPr>
            <p:ph idx="9" type="subTitle"/>
          </p:nvPr>
        </p:nvSpPr>
        <p:spPr>
          <a:xfrm>
            <a:off x="3486450" y="3979173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3" type="title"/>
          </p:nvPr>
        </p:nvSpPr>
        <p:spPr>
          <a:xfrm>
            <a:off x="6620600" y="285705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54"/>
          <p:cNvSpPr txBox="1"/>
          <p:nvPr>
            <p:ph idx="14" type="subTitle"/>
          </p:nvPr>
        </p:nvSpPr>
        <p:spPr>
          <a:xfrm>
            <a:off x="6172700" y="3979173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54"/>
          <p:cNvSpPr txBox="1"/>
          <p:nvPr>
            <p:ph idx="16" type="subTitle"/>
          </p:nvPr>
        </p:nvSpPr>
        <p:spPr>
          <a:xfrm>
            <a:off x="717550" y="17037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" name="Google Shape;56;p54"/>
          <p:cNvSpPr txBox="1"/>
          <p:nvPr>
            <p:ph idx="17" type="subTitle"/>
          </p:nvPr>
        </p:nvSpPr>
        <p:spPr>
          <a:xfrm>
            <a:off x="3403800" y="17037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54"/>
          <p:cNvSpPr txBox="1"/>
          <p:nvPr>
            <p:ph idx="18" type="subTitle"/>
          </p:nvPr>
        </p:nvSpPr>
        <p:spPr>
          <a:xfrm>
            <a:off x="6090050" y="17037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" name="Google Shape;58;p54"/>
          <p:cNvSpPr txBox="1"/>
          <p:nvPr>
            <p:ph idx="19" type="subTitle"/>
          </p:nvPr>
        </p:nvSpPr>
        <p:spPr>
          <a:xfrm>
            <a:off x="717550" y="35098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54"/>
          <p:cNvSpPr txBox="1"/>
          <p:nvPr>
            <p:ph idx="20" type="subTitle"/>
          </p:nvPr>
        </p:nvSpPr>
        <p:spPr>
          <a:xfrm>
            <a:off x="3403800" y="35098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54"/>
          <p:cNvSpPr txBox="1"/>
          <p:nvPr>
            <p:ph idx="21" type="subTitle"/>
          </p:nvPr>
        </p:nvSpPr>
        <p:spPr>
          <a:xfrm>
            <a:off x="6090050" y="35098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1" name="Google Shape;61;p54"/>
          <p:cNvGrpSpPr/>
          <p:nvPr/>
        </p:nvGrpSpPr>
        <p:grpSpPr>
          <a:xfrm rot="234498">
            <a:off x="294547" y="2745031"/>
            <a:ext cx="254847" cy="244957"/>
            <a:chOff x="427198" y="876398"/>
            <a:chExt cx="340596" cy="327377"/>
          </a:xfrm>
        </p:grpSpPr>
        <p:sp>
          <p:nvSpPr>
            <p:cNvPr id="62" name="Google Shape;62;p5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54"/>
          <p:cNvGrpSpPr/>
          <p:nvPr/>
        </p:nvGrpSpPr>
        <p:grpSpPr>
          <a:xfrm rot="-2224879">
            <a:off x="326914" y="818057"/>
            <a:ext cx="214148" cy="205836"/>
            <a:chOff x="427198" y="876398"/>
            <a:chExt cx="340596" cy="327377"/>
          </a:xfrm>
        </p:grpSpPr>
        <p:sp>
          <p:nvSpPr>
            <p:cNvPr id="67" name="Google Shape;67;p5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54"/>
          <p:cNvGrpSpPr/>
          <p:nvPr/>
        </p:nvGrpSpPr>
        <p:grpSpPr>
          <a:xfrm rot="1509799">
            <a:off x="8553365" y="2913933"/>
            <a:ext cx="340596" cy="327377"/>
            <a:chOff x="427198" y="876398"/>
            <a:chExt cx="340596" cy="327377"/>
          </a:xfrm>
        </p:grpSpPr>
        <p:sp>
          <p:nvSpPr>
            <p:cNvPr id="72" name="Google Shape;72;p5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4"/>
          <p:cNvSpPr/>
          <p:nvPr/>
        </p:nvSpPr>
        <p:spPr>
          <a:xfrm>
            <a:off x="-181300" y="205195"/>
            <a:ext cx="9516792" cy="4426245"/>
          </a:xfrm>
          <a:custGeom>
            <a:rect b="b" l="l" r="r" t="t"/>
            <a:pathLst>
              <a:path extrusionOk="0" h="57884" w="123123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84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8"/>
          <p:cNvSpPr/>
          <p:nvPr/>
        </p:nvSpPr>
        <p:spPr>
          <a:xfrm>
            <a:off x="48400" y="154875"/>
            <a:ext cx="8965255" cy="4527595"/>
          </a:xfrm>
          <a:custGeom>
            <a:rect b="b" l="l" r="r" t="t"/>
            <a:pathLst>
              <a:path extrusionOk="0" h="50985" w="93044">
                <a:moveTo>
                  <a:pt x="49669" y="1"/>
                </a:moveTo>
                <a:cubicBezTo>
                  <a:pt x="34944" y="1"/>
                  <a:pt x="22139" y="2939"/>
                  <a:pt x="14286" y="5724"/>
                </a:cubicBezTo>
                <a:cubicBezTo>
                  <a:pt x="10587" y="7036"/>
                  <a:pt x="7144" y="9486"/>
                  <a:pt x="5103" y="11572"/>
                </a:cubicBezTo>
                <a:cubicBezTo>
                  <a:pt x="3737" y="12969"/>
                  <a:pt x="2465" y="15435"/>
                  <a:pt x="1969" y="16979"/>
                </a:cubicBezTo>
                <a:cubicBezTo>
                  <a:pt x="0" y="23126"/>
                  <a:pt x="3567" y="45393"/>
                  <a:pt x="9330" y="50857"/>
                </a:cubicBezTo>
                <a:lnTo>
                  <a:pt x="87887" y="50984"/>
                </a:lnTo>
                <a:cubicBezTo>
                  <a:pt x="88505" y="50511"/>
                  <a:pt x="89409" y="49173"/>
                  <a:pt x="89747" y="48626"/>
                </a:cubicBezTo>
                <a:cubicBezTo>
                  <a:pt x="91143" y="46365"/>
                  <a:pt x="93043" y="43622"/>
                  <a:pt x="92663" y="38176"/>
                </a:cubicBezTo>
                <a:cubicBezTo>
                  <a:pt x="92541" y="36429"/>
                  <a:pt x="89020" y="30180"/>
                  <a:pt x="87516" y="28080"/>
                </a:cubicBezTo>
                <a:cubicBezTo>
                  <a:pt x="85668" y="25503"/>
                  <a:pt x="91200" y="15848"/>
                  <a:pt x="90414" y="12971"/>
                </a:cubicBezTo>
                <a:cubicBezTo>
                  <a:pt x="89338" y="9036"/>
                  <a:pt x="84705" y="5947"/>
                  <a:pt x="78010" y="3964"/>
                </a:cubicBezTo>
                <a:cubicBezTo>
                  <a:pt x="68307" y="1089"/>
                  <a:pt x="58632" y="1"/>
                  <a:pt x="49669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8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8"/>
          <p:cNvSpPr txBox="1"/>
          <p:nvPr>
            <p:ph idx="1" type="subTitle"/>
          </p:nvPr>
        </p:nvSpPr>
        <p:spPr>
          <a:xfrm>
            <a:off x="1311238" y="2396597"/>
            <a:ext cx="2907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58"/>
          <p:cNvSpPr txBox="1"/>
          <p:nvPr>
            <p:ph idx="2" type="subTitle"/>
          </p:nvPr>
        </p:nvSpPr>
        <p:spPr>
          <a:xfrm>
            <a:off x="4925138" y="2397272"/>
            <a:ext cx="2907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" name="Google Shape;81;p58"/>
          <p:cNvSpPr txBox="1"/>
          <p:nvPr>
            <p:ph idx="3" type="subTitle"/>
          </p:nvPr>
        </p:nvSpPr>
        <p:spPr>
          <a:xfrm>
            <a:off x="1311238" y="2978713"/>
            <a:ext cx="29076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8"/>
          <p:cNvSpPr txBox="1"/>
          <p:nvPr>
            <p:ph idx="4" type="subTitle"/>
          </p:nvPr>
        </p:nvSpPr>
        <p:spPr>
          <a:xfrm>
            <a:off x="4925138" y="2978713"/>
            <a:ext cx="29076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type="title"/>
          </p:nvPr>
        </p:nvSpPr>
        <p:spPr>
          <a:xfrm>
            <a:off x="720000" y="44533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4" name="Google Shape;84;p58"/>
          <p:cNvGrpSpPr/>
          <p:nvPr/>
        </p:nvGrpSpPr>
        <p:grpSpPr>
          <a:xfrm rot="-2224879">
            <a:off x="350389" y="3641632"/>
            <a:ext cx="214148" cy="205836"/>
            <a:chOff x="427198" y="876398"/>
            <a:chExt cx="340596" cy="327377"/>
          </a:xfrm>
        </p:grpSpPr>
        <p:sp>
          <p:nvSpPr>
            <p:cNvPr id="85" name="Google Shape;85;p58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8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8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8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58"/>
          <p:cNvGrpSpPr/>
          <p:nvPr/>
        </p:nvGrpSpPr>
        <p:grpSpPr>
          <a:xfrm>
            <a:off x="544810" y="859667"/>
            <a:ext cx="340596" cy="327377"/>
            <a:chOff x="427198" y="876398"/>
            <a:chExt cx="340596" cy="327377"/>
          </a:xfrm>
        </p:grpSpPr>
        <p:sp>
          <p:nvSpPr>
            <p:cNvPr id="90" name="Google Shape;90;p58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8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8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8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9"/>
          <p:cNvSpPr/>
          <p:nvPr/>
        </p:nvSpPr>
        <p:spPr>
          <a:xfrm>
            <a:off x="65800" y="307374"/>
            <a:ext cx="9438336" cy="4317728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9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9"/>
          <p:cNvSpPr txBox="1"/>
          <p:nvPr>
            <p:ph idx="1" type="subTitle"/>
          </p:nvPr>
        </p:nvSpPr>
        <p:spPr>
          <a:xfrm>
            <a:off x="1078825" y="2081550"/>
            <a:ext cx="19233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59"/>
          <p:cNvSpPr txBox="1"/>
          <p:nvPr>
            <p:ph idx="2" type="subTitle"/>
          </p:nvPr>
        </p:nvSpPr>
        <p:spPr>
          <a:xfrm>
            <a:off x="872400" y="2848563"/>
            <a:ext cx="2336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9"/>
          <p:cNvSpPr txBox="1"/>
          <p:nvPr>
            <p:ph idx="3" type="subTitle"/>
          </p:nvPr>
        </p:nvSpPr>
        <p:spPr>
          <a:xfrm>
            <a:off x="3403800" y="2848563"/>
            <a:ext cx="2336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9"/>
          <p:cNvSpPr txBox="1"/>
          <p:nvPr>
            <p:ph idx="4" type="subTitle"/>
          </p:nvPr>
        </p:nvSpPr>
        <p:spPr>
          <a:xfrm>
            <a:off x="5935200" y="2848563"/>
            <a:ext cx="2336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" name="Google Shape;102;p59"/>
          <p:cNvSpPr txBox="1"/>
          <p:nvPr>
            <p:ph idx="5" type="subTitle"/>
          </p:nvPr>
        </p:nvSpPr>
        <p:spPr>
          <a:xfrm>
            <a:off x="3610350" y="2081550"/>
            <a:ext cx="19233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59"/>
          <p:cNvSpPr txBox="1"/>
          <p:nvPr>
            <p:ph idx="6" type="subTitle"/>
          </p:nvPr>
        </p:nvSpPr>
        <p:spPr>
          <a:xfrm>
            <a:off x="6141750" y="2081550"/>
            <a:ext cx="19233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04" name="Google Shape;104;p59"/>
          <p:cNvGrpSpPr/>
          <p:nvPr/>
        </p:nvGrpSpPr>
        <p:grpSpPr>
          <a:xfrm rot="-2224879">
            <a:off x="1379026" y="244407"/>
            <a:ext cx="214148" cy="205836"/>
            <a:chOff x="427198" y="876398"/>
            <a:chExt cx="340596" cy="327377"/>
          </a:xfrm>
        </p:grpSpPr>
        <p:sp>
          <p:nvSpPr>
            <p:cNvPr id="105" name="Google Shape;105;p59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9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9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9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59"/>
          <p:cNvGrpSpPr/>
          <p:nvPr/>
        </p:nvGrpSpPr>
        <p:grpSpPr>
          <a:xfrm rot="1289827">
            <a:off x="8460014" y="1340751"/>
            <a:ext cx="254851" cy="244960"/>
            <a:chOff x="427198" y="876398"/>
            <a:chExt cx="340596" cy="327377"/>
          </a:xfrm>
        </p:grpSpPr>
        <p:sp>
          <p:nvSpPr>
            <p:cNvPr id="110" name="Google Shape;110;p59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9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9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9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6"/>
          <p:cNvSpPr/>
          <p:nvPr/>
        </p:nvSpPr>
        <p:spPr>
          <a:xfrm>
            <a:off x="65800" y="307374"/>
            <a:ext cx="9438336" cy="4317728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/>
          <p:nvPr>
            <p:ph type="title"/>
          </p:nvPr>
        </p:nvSpPr>
        <p:spPr>
          <a:xfrm>
            <a:off x="3181350" y="2062663"/>
            <a:ext cx="27813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" name="Google Shape;118;p56"/>
          <p:cNvSpPr txBox="1"/>
          <p:nvPr>
            <p:ph idx="2" type="title"/>
          </p:nvPr>
        </p:nvSpPr>
        <p:spPr>
          <a:xfrm>
            <a:off x="3859200" y="1029966"/>
            <a:ext cx="14256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9" name="Google Shape;119;p56"/>
          <p:cNvSpPr txBox="1"/>
          <p:nvPr>
            <p:ph idx="1" type="subTitle"/>
          </p:nvPr>
        </p:nvSpPr>
        <p:spPr>
          <a:xfrm>
            <a:off x="3223350" y="3532963"/>
            <a:ext cx="26973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0" name="Google Shape;120;p56"/>
          <p:cNvGrpSpPr/>
          <p:nvPr/>
        </p:nvGrpSpPr>
        <p:grpSpPr>
          <a:xfrm>
            <a:off x="2403785" y="307029"/>
            <a:ext cx="340596" cy="327377"/>
            <a:chOff x="427198" y="876398"/>
            <a:chExt cx="340596" cy="327377"/>
          </a:xfrm>
        </p:grpSpPr>
        <p:sp>
          <p:nvSpPr>
            <p:cNvPr id="121" name="Google Shape;121;p5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4"/>
          <p:cNvSpPr/>
          <p:nvPr/>
        </p:nvSpPr>
        <p:spPr>
          <a:xfrm>
            <a:off x="92129" y="192229"/>
            <a:ext cx="9144138" cy="4608017"/>
          </a:xfrm>
          <a:custGeom>
            <a:rect b="b" l="l" r="r" t="t"/>
            <a:pathLst>
              <a:path extrusionOk="0" h="58574" w="112229">
                <a:moveTo>
                  <a:pt x="52457" y="0"/>
                </a:moveTo>
                <a:cubicBezTo>
                  <a:pt x="35653" y="0"/>
                  <a:pt x="20526" y="2280"/>
                  <a:pt x="14586" y="7162"/>
                </a:cubicBezTo>
                <a:cubicBezTo>
                  <a:pt x="8632" y="12080"/>
                  <a:pt x="6239" y="19200"/>
                  <a:pt x="6001" y="22593"/>
                </a:cubicBezTo>
                <a:cubicBezTo>
                  <a:pt x="5846" y="24950"/>
                  <a:pt x="5430" y="30403"/>
                  <a:pt x="4763" y="32678"/>
                </a:cubicBezTo>
                <a:cubicBezTo>
                  <a:pt x="3108" y="38381"/>
                  <a:pt x="0" y="47858"/>
                  <a:pt x="3132" y="58574"/>
                </a:cubicBezTo>
                <a:lnTo>
                  <a:pt x="105335" y="58574"/>
                </a:lnTo>
                <a:cubicBezTo>
                  <a:pt x="105335" y="58574"/>
                  <a:pt x="112229" y="50751"/>
                  <a:pt x="105335" y="42441"/>
                </a:cubicBezTo>
                <a:cubicBezTo>
                  <a:pt x="102001" y="38440"/>
                  <a:pt x="104764" y="29903"/>
                  <a:pt x="105954" y="23081"/>
                </a:cubicBezTo>
                <a:cubicBezTo>
                  <a:pt x="107347" y="15175"/>
                  <a:pt x="101942" y="6662"/>
                  <a:pt x="94155" y="4698"/>
                </a:cubicBezTo>
                <a:cubicBezTo>
                  <a:pt x="82086" y="1631"/>
                  <a:pt x="66671" y="0"/>
                  <a:pt x="52457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4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4"/>
          <p:cNvSpPr txBox="1"/>
          <p:nvPr>
            <p:ph idx="1" type="subTitle"/>
          </p:nvPr>
        </p:nvSpPr>
        <p:spPr>
          <a:xfrm>
            <a:off x="1047875" y="2627825"/>
            <a:ext cx="2691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4"/>
          <p:cNvSpPr txBox="1"/>
          <p:nvPr>
            <p:ph type="title"/>
          </p:nvPr>
        </p:nvSpPr>
        <p:spPr>
          <a:xfrm>
            <a:off x="1047875" y="1438363"/>
            <a:ext cx="2599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0" name="Google Shape;130;p74"/>
          <p:cNvGrpSpPr/>
          <p:nvPr/>
        </p:nvGrpSpPr>
        <p:grpSpPr>
          <a:xfrm rot="772050">
            <a:off x="8461076" y="3962392"/>
            <a:ext cx="340600" cy="327381"/>
            <a:chOff x="427198" y="876398"/>
            <a:chExt cx="340596" cy="327377"/>
          </a:xfrm>
        </p:grpSpPr>
        <p:sp>
          <p:nvSpPr>
            <p:cNvPr id="131" name="Google Shape;131;p7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4"/>
          <p:cNvSpPr txBox="1"/>
          <p:nvPr>
            <p:ph type="title"/>
          </p:nvPr>
        </p:nvSpPr>
        <p:spPr>
          <a:xfrm>
            <a:off x="4981600" y="3437000"/>
            <a:ext cx="34473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7" name="Google Shape;137;p64"/>
          <p:cNvGrpSpPr/>
          <p:nvPr/>
        </p:nvGrpSpPr>
        <p:grpSpPr>
          <a:xfrm rot="-2562875">
            <a:off x="250718" y="1986125"/>
            <a:ext cx="254864" cy="244973"/>
            <a:chOff x="427198" y="876398"/>
            <a:chExt cx="340596" cy="327377"/>
          </a:xfrm>
        </p:grpSpPr>
        <p:sp>
          <p:nvSpPr>
            <p:cNvPr id="138" name="Google Shape;138;p6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64"/>
          <p:cNvGrpSpPr/>
          <p:nvPr/>
        </p:nvGrpSpPr>
        <p:grpSpPr>
          <a:xfrm rot="-2224879">
            <a:off x="2508764" y="331607"/>
            <a:ext cx="214148" cy="205836"/>
            <a:chOff x="427198" y="876398"/>
            <a:chExt cx="340596" cy="327377"/>
          </a:xfrm>
        </p:grpSpPr>
        <p:sp>
          <p:nvSpPr>
            <p:cNvPr id="143" name="Google Shape;143;p6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64"/>
          <p:cNvGrpSpPr/>
          <p:nvPr/>
        </p:nvGrpSpPr>
        <p:grpSpPr>
          <a:xfrm rot="521444">
            <a:off x="3752103" y="343436"/>
            <a:ext cx="214139" cy="205828"/>
            <a:chOff x="427198" y="876398"/>
            <a:chExt cx="340596" cy="327377"/>
          </a:xfrm>
        </p:grpSpPr>
        <p:sp>
          <p:nvSpPr>
            <p:cNvPr id="148" name="Google Shape;148;p6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3"/>
          <p:cNvSpPr/>
          <p:nvPr/>
        </p:nvSpPr>
        <p:spPr>
          <a:xfrm>
            <a:off x="92129" y="192229"/>
            <a:ext cx="9144138" cy="4608017"/>
          </a:xfrm>
          <a:custGeom>
            <a:rect b="b" l="l" r="r" t="t"/>
            <a:pathLst>
              <a:path extrusionOk="0" h="58574" w="112229">
                <a:moveTo>
                  <a:pt x="52457" y="0"/>
                </a:moveTo>
                <a:cubicBezTo>
                  <a:pt x="35653" y="0"/>
                  <a:pt x="20526" y="2280"/>
                  <a:pt x="14586" y="7162"/>
                </a:cubicBezTo>
                <a:cubicBezTo>
                  <a:pt x="8632" y="12080"/>
                  <a:pt x="6239" y="19200"/>
                  <a:pt x="6001" y="22593"/>
                </a:cubicBezTo>
                <a:cubicBezTo>
                  <a:pt x="5846" y="24950"/>
                  <a:pt x="5430" y="30403"/>
                  <a:pt x="4763" y="32678"/>
                </a:cubicBezTo>
                <a:cubicBezTo>
                  <a:pt x="3108" y="38381"/>
                  <a:pt x="0" y="47858"/>
                  <a:pt x="3132" y="58574"/>
                </a:cubicBezTo>
                <a:lnTo>
                  <a:pt x="105335" y="58574"/>
                </a:lnTo>
                <a:cubicBezTo>
                  <a:pt x="105335" y="58574"/>
                  <a:pt x="112229" y="50751"/>
                  <a:pt x="105335" y="42441"/>
                </a:cubicBezTo>
                <a:cubicBezTo>
                  <a:pt x="102001" y="38440"/>
                  <a:pt x="104764" y="29903"/>
                  <a:pt x="105954" y="23081"/>
                </a:cubicBezTo>
                <a:cubicBezTo>
                  <a:pt x="107347" y="15175"/>
                  <a:pt x="101942" y="6662"/>
                  <a:pt x="94155" y="4698"/>
                </a:cubicBezTo>
                <a:cubicBezTo>
                  <a:pt x="82086" y="1631"/>
                  <a:pt x="66671" y="0"/>
                  <a:pt x="52457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3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6" name="Google Shape;156;p53"/>
          <p:cNvGrpSpPr/>
          <p:nvPr/>
        </p:nvGrpSpPr>
        <p:grpSpPr>
          <a:xfrm rot="1554292">
            <a:off x="234497" y="2368707"/>
            <a:ext cx="214159" cy="205848"/>
            <a:chOff x="427198" y="876398"/>
            <a:chExt cx="340596" cy="327377"/>
          </a:xfrm>
        </p:grpSpPr>
        <p:sp>
          <p:nvSpPr>
            <p:cNvPr id="157" name="Google Shape;157;p5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53"/>
          <p:cNvGrpSpPr/>
          <p:nvPr/>
        </p:nvGrpSpPr>
        <p:grpSpPr>
          <a:xfrm rot="1509799">
            <a:off x="8477440" y="2548745"/>
            <a:ext cx="340596" cy="327377"/>
            <a:chOff x="427198" y="876398"/>
            <a:chExt cx="340596" cy="327377"/>
          </a:xfrm>
        </p:grpSpPr>
        <p:sp>
          <p:nvSpPr>
            <p:cNvPr id="162" name="Google Shape;162;p5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9pPr>
          </a:lstStyle>
          <a:p/>
        </p:txBody>
      </p:sp>
      <p:sp>
        <p:nvSpPr>
          <p:cNvPr id="7" name="Google Shape;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WOk0aKbsCO2AjRYX8XGSj-caopJ302QA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"/>
          <p:cNvSpPr txBox="1"/>
          <p:nvPr>
            <p:ph type="ctrTitle"/>
          </p:nvPr>
        </p:nvSpPr>
        <p:spPr>
          <a:xfrm>
            <a:off x="1674900" y="506500"/>
            <a:ext cx="5804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3F153D"/>
                </a:solidFill>
              </a:rPr>
              <a:t>MascotiClub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91" name="Google Shape;491;p1"/>
          <p:cNvSpPr txBox="1"/>
          <p:nvPr>
            <p:ph idx="1" type="subTitle"/>
          </p:nvPr>
        </p:nvSpPr>
        <p:spPr>
          <a:xfrm>
            <a:off x="2397575" y="2990725"/>
            <a:ext cx="43590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Integrantes: Sebastián Vicencio, Felipe Fernández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Docente: Mariluz Rodriguez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Sección: Capstone 001 _D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92" name="Google Shape;492;p1"/>
          <p:cNvGrpSpPr/>
          <p:nvPr/>
        </p:nvGrpSpPr>
        <p:grpSpPr>
          <a:xfrm>
            <a:off x="208544" y="2871586"/>
            <a:ext cx="1815254" cy="1895522"/>
            <a:chOff x="1597000" y="400025"/>
            <a:chExt cx="1518025" cy="1585150"/>
          </a:xfrm>
        </p:grpSpPr>
        <p:sp>
          <p:nvSpPr>
            <p:cNvPr id="493" name="Google Shape;493;p1"/>
            <p:cNvSpPr/>
            <p:nvPr/>
          </p:nvSpPr>
          <p:spPr>
            <a:xfrm>
              <a:off x="1597000" y="716300"/>
              <a:ext cx="552575" cy="1104900"/>
            </a:xfrm>
            <a:custGeom>
              <a:rect b="b" l="l" r="r" t="t"/>
              <a:pathLst>
                <a:path extrusionOk="0" h="44196" w="22103">
                  <a:moveTo>
                    <a:pt x="5185" y="1"/>
                  </a:moveTo>
                  <a:cubicBezTo>
                    <a:pt x="3826" y="1"/>
                    <a:pt x="2502" y="337"/>
                    <a:pt x="1369" y="1114"/>
                  </a:cubicBezTo>
                  <a:cubicBezTo>
                    <a:pt x="656" y="1601"/>
                    <a:pt x="1" y="2385"/>
                    <a:pt x="142" y="3236"/>
                  </a:cubicBezTo>
                  <a:cubicBezTo>
                    <a:pt x="260" y="3959"/>
                    <a:pt x="931" y="4483"/>
                    <a:pt x="1633" y="4688"/>
                  </a:cubicBezTo>
                  <a:cubicBezTo>
                    <a:pt x="2334" y="4894"/>
                    <a:pt x="3081" y="4854"/>
                    <a:pt x="3813" y="4884"/>
                  </a:cubicBezTo>
                  <a:cubicBezTo>
                    <a:pt x="7214" y="5020"/>
                    <a:pt x="10529" y="6766"/>
                    <a:pt x="12533" y="9522"/>
                  </a:cubicBezTo>
                  <a:cubicBezTo>
                    <a:pt x="14534" y="12278"/>
                    <a:pt x="15170" y="15991"/>
                    <a:pt x="14158" y="19244"/>
                  </a:cubicBezTo>
                  <a:cubicBezTo>
                    <a:pt x="12840" y="23480"/>
                    <a:pt x="8966" y="26829"/>
                    <a:pt x="8689" y="31257"/>
                  </a:cubicBezTo>
                  <a:cubicBezTo>
                    <a:pt x="8488" y="34421"/>
                    <a:pt x="10260" y="37452"/>
                    <a:pt x="12644" y="39540"/>
                  </a:cubicBezTo>
                  <a:cubicBezTo>
                    <a:pt x="14228" y="40930"/>
                    <a:pt x="16068" y="41969"/>
                    <a:pt x="17956" y="42884"/>
                  </a:cubicBezTo>
                  <a:cubicBezTo>
                    <a:pt x="18458" y="43129"/>
                    <a:pt x="20196" y="44196"/>
                    <a:pt x="21238" y="44196"/>
                  </a:cubicBezTo>
                  <a:cubicBezTo>
                    <a:pt x="21756" y="44196"/>
                    <a:pt x="22102" y="43933"/>
                    <a:pt x="22040" y="43174"/>
                  </a:cubicBezTo>
                  <a:cubicBezTo>
                    <a:pt x="21988" y="42553"/>
                    <a:pt x="21523" y="42053"/>
                    <a:pt x="21055" y="41642"/>
                  </a:cubicBezTo>
                  <a:cubicBezTo>
                    <a:pt x="19321" y="40128"/>
                    <a:pt x="17199" y="39141"/>
                    <a:pt x="15333" y="37796"/>
                  </a:cubicBezTo>
                  <a:cubicBezTo>
                    <a:pt x="13466" y="36452"/>
                    <a:pt x="11771" y="34560"/>
                    <a:pt x="11566" y="32269"/>
                  </a:cubicBezTo>
                  <a:cubicBezTo>
                    <a:pt x="11393" y="30347"/>
                    <a:pt x="12288" y="28511"/>
                    <a:pt x="13134" y="26777"/>
                  </a:cubicBezTo>
                  <a:cubicBezTo>
                    <a:pt x="15638" y="21629"/>
                    <a:pt x="17943" y="15912"/>
                    <a:pt x="16701" y="10324"/>
                  </a:cubicBezTo>
                  <a:cubicBezTo>
                    <a:pt x="15920" y="6794"/>
                    <a:pt x="13683" y="3607"/>
                    <a:pt x="10631" y="1670"/>
                  </a:cubicBezTo>
                  <a:cubicBezTo>
                    <a:pt x="9024" y="648"/>
                    <a:pt x="7070" y="1"/>
                    <a:pt x="5185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2620725" y="1280700"/>
              <a:ext cx="414275" cy="693475"/>
            </a:xfrm>
            <a:custGeom>
              <a:rect b="b" l="l" r="r" t="t"/>
              <a:pathLst>
                <a:path extrusionOk="0" h="27739" w="16571">
                  <a:moveTo>
                    <a:pt x="7865" y="1"/>
                  </a:moveTo>
                  <a:lnTo>
                    <a:pt x="1" y="881"/>
                  </a:lnTo>
                  <a:cubicBezTo>
                    <a:pt x="1" y="881"/>
                    <a:pt x="2475" y="21308"/>
                    <a:pt x="4540" y="24140"/>
                  </a:cubicBezTo>
                  <a:cubicBezTo>
                    <a:pt x="6072" y="26241"/>
                    <a:pt x="8300" y="27529"/>
                    <a:pt x="10171" y="27529"/>
                  </a:cubicBezTo>
                  <a:cubicBezTo>
                    <a:pt x="11411" y="27529"/>
                    <a:pt x="13021" y="27738"/>
                    <a:pt x="14105" y="27738"/>
                  </a:cubicBezTo>
                  <a:cubicBezTo>
                    <a:pt x="14656" y="27738"/>
                    <a:pt x="15070" y="27684"/>
                    <a:pt x="15232" y="27522"/>
                  </a:cubicBezTo>
                  <a:cubicBezTo>
                    <a:pt x="15714" y="27040"/>
                    <a:pt x="16570" y="24769"/>
                    <a:pt x="13580" y="24140"/>
                  </a:cubicBezTo>
                  <a:cubicBezTo>
                    <a:pt x="10591" y="23512"/>
                    <a:pt x="5201" y="19853"/>
                    <a:pt x="7865" y="1"/>
                  </a:cubicBezTo>
                  <a:close/>
                </a:path>
              </a:pathLst>
            </a:custGeom>
            <a:solidFill>
              <a:srgbClr val="B36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2053425" y="857500"/>
              <a:ext cx="941675" cy="1076725"/>
            </a:xfrm>
            <a:custGeom>
              <a:rect b="b" l="l" r="r" t="t"/>
              <a:pathLst>
                <a:path extrusionOk="0" h="43069" w="37667">
                  <a:moveTo>
                    <a:pt x="20385" y="0"/>
                  </a:moveTo>
                  <a:cubicBezTo>
                    <a:pt x="20385" y="0"/>
                    <a:pt x="20009" y="782"/>
                    <a:pt x="19474" y="1895"/>
                  </a:cubicBezTo>
                  <a:lnTo>
                    <a:pt x="19306" y="2242"/>
                  </a:lnTo>
                  <a:cubicBezTo>
                    <a:pt x="18193" y="4557"/>
                    <a:pt x="16540" y="7983"/>
                    <a:pt x="16026" y="8990"/>
                  </a:cubicBezTo>
                  <a:cubicBezTo>
                    <a:pt x="16021" y="8988"/>
                    <a:pt x="16017" y="8987"/>
                    <a:pt x="16012" y="8987"/>
                  </a:cubicBezTo>
                  <a:cubicBezTo>
                    <a:pt x="16010" y="8987"/>
                    <a:pt x="16008" y="8987"/>
                    <a:pt x="16006" y="8988"/>
                  </a:cubicBezTo>
                  <a:cubicBezTo>
                    <a:pt x="15797" y="8957"/>
                    <a:pt x="14055" y="8722"/>
                    <a:pt x="11889" y="8722"/>
                  </a:cubicBezTo>
                  <a:cubicBezTo>
                    <a:pt x="8934" y="8722"/>
                    <a:pt x="5191" y="9160"/>
                    <a:pt x="3474" y="11157"/>
                  </a:cubicBezTo>
                  <a:cubicBezTo>
                    <a:pt x="938" y="14104"/>
                    <a:pt x="0" y="18618"/>
                    <a:pt x="33" y="23272"/>
                  </a:cubicBezTo>
                  <a:cubicBezTo>
                    <a:pt x="65" y="30117"/>
                    <a:pt x="2185" y="37259"/>
                    <a:pt x="4342" y="40123"/>
                  </a:cubicBezTo>
                  <a:cubicBezTo>
                    <a:pt x="6066" y="42411"/>
                    <a:pt x="11608" y="43069"/>
                    <a:pt x="16947" y="43069"/>
                  </a:cubicBezTo>
                  <a:cubicBezTo>
                    <a:pt x="22843" y="43069"/>
                    <a:pt x="28493" y="42267"/>
                    <a:pt x="28484" y="41974"/>
                  </a:cubicBezTo>
                  <a:cubicBezTo>
                    <a:pt x="28385" y="38674"/>
                    <a:pt x="28781" y="27680"/>
                    <a:pt x="30557" y="24202"/>
                  </a:cubicBezTo>
                  <a:cubicBezTo>
                    <a:pt x="32633" y="20130"/>
                    <a:pt x="36539" y="16174"/>
                    <a:pt x="37199" y="14524"/>
                  </a:cubicBezTo>
                  <a:cubicBezTo>
                    <a:pt x="37667" y="13344"/>
                    <a:pt x="36135" y="6405"/>
                    <a:pt x="35230" y="2561"/>
                  </a:cubicBezTo>
                  <a:cubicBezTo>
                    <a:pt x="35230" y="2558"/>
                    <a:pt x="35228" y="2558"/>
                    <a:pt x="35228" y="2556"/>
                  </a:cubicBezTo>
                  <a:cubicBezTo>
                    <a:pt x="34869" y="1032"/>
                    <a:pt x="34609" y="0"/>
                    <a:pt x="34609" y="0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2336800" y="1695800"/>
              <a:ext cx="388650" cy="233650"/>
            </a:xfrm>
            <a:custGeom>
              <a:rect b="b" l="l" r="r" t="t"/>
              <a:pathLst>
                <a:path extrusionOk="0" h="9346" w="15546">
                  <a:moveTo>
                    <a:pt x="9918" y="1"/>
                  </a:moveTo>
                  <a:cubicBezTo>
                    <a:pt x="9918" y="1"/>
                    <a:pt x="7113" y="2829"/>
                    <a:pt x="1" y="2829"/>
                  </a:cubicBezTo>
                  <a:cubicBezTo>
                    <a:pt x="1" y="2829"/>
                    <a:pt x="874" y="8684"/>
                    <a:pt x="6183" y="9194"/>
                  </a:cubicBezTo>
                  <a:cubicBezTo>
                    <a:pt x="7312" y="9303"/>
                    <a:pt x="8385" y="9346"/>
                    <a:pt x="9374" y="9346"/>
                  </a:cubicBezTo>
                  <a:cubicBezTo>
                    <a:pt x="13033" y="9346"/>
                    <a:pt x="15546" y="8758"/>
                    <a:pt x="15546" y="8758"/>
                  </a:cubicBezTo>
                  <a:lnTo>
                    <a:pt x="9918" y="1"/>
                  </a:lnTo>
                  <a:close/>
                </a:path>
              </a:pathLst>
            </a:custGeom>
            <a:solidFill>
              <a:srgbClr val="F8D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2817275" y="400025"/>
              <a:ext cx="214875" cy="292175"/>
            </a:xfrm>
            <a:custGeom>
              <a:rect b="b" l="l" r="r" t="t"/>
              <a:pathLst>
                <a:path extrusionOk="0" h="11687" w="8595">
                  <a:moveTo>
                    <a:pt x="7595" y="1"/>
                  </a:moveTo>
                  <a:cubicBezTo>
                    <a:pt x="5898" y="1"/>
                    <a:pt x="1" y="6348"/>
                    <a:pt x="1" y="6348"/>
                  </a:cubicBezTo>
                  <a:lnTo>
                    <a:pt x="6225" y="11687"/>
                  </a:lnTo>
                  <a:cubicBezTo>
                    <a:pt x="6225" y="11687"/>
                    <a:pt x="8595" y="2254"/>
                    <a:pt x="8011" y="307"/>
                  </a:cubicBezTo>
                  <a:cubicBezTo>
                    <a:pt x="7947" y="95"/>
                    <a:pt x="7802" y="1"/>
                    <a:pt x="7595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2856725" y="467500"/>
              <a:ext cx="142650" cy="199475"/>
            </a:xfrm>
            <a:custGeom>
              <a:rect b="b" l="l" r="r" t="t"/>
              <a:pathLst>
                <a:path extrusionOk="0" h="7979" w="5706">
                  <a:moveTo>
                    <a:pt x="3472" y="7978"/>
                  </a:moveTo>
                  <a:cubicBezTo>
                    <a:pt x="3472" y="7978"/>
                    <a:pt x="5705" y="1438"/>
                    <a:pt x="4884" y="718"/>
                  </a:cubicBezTo>
                  <a:cubicBezTo>
                    <a:pt x="4060" y="0"/>
                    <a:pt x="1" y="4332"/>
                    <a:pt x="1" y="43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1000">
                  <a:schemeClr val="accent1"/>
                </a:gs>
                <a:gs pos="76000">
                  <a:schemeClr val="accent6"/>
                </a:gs>
                <a:gs pos="100000">
                  <a:schemeClr val="accent6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2450975" y="400025"/>
              <a:ext cx="214875" cy="292175"/>
            </a:xfrm>
            <a:custGeom>
              <a:rect b="b" l="l" r="r" t="t"/>
              <a:pathLst>
                <a:path extrusionOk="0" h="11687" w="8595">
                  <a:moveTo>
                    <a:pt x="999" y="1"/>
                  </a:moveTo>
                  <a:cubicBezTo>
                    <a:pt x="792" y="1"/>
                    <a:pt x="648" y="95"/>
                    <a:pt x="584" y="307"/>
                  </a:cubicBezTo>
                  <a:cubicBezTo>
                    <a:pt x="0" y="2254"/>
                    <a:pt x="2368" y="11687"/>
                    <a:pt x="2368" y="11687"/>
                  </a:cubicBezTo>
                  <a:lnTo>
                    <a:pt x="8594" y="6348"/>
                  </a:lnTo>
                  <a:cubicBezTo>
                    <a:pt x="8594" y="6348"/>
                    <a:pt x="2697" y="1"/>
                    <a:pt x="999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2483750" y="467550"/>
              <a:ext cx="142700" cy="199425"/>
            </a:xfrm>
            <a:custGeom>
              <a:rect b="b" l="l" r="r" t="t"/>
              <a:pathLst>
                <a:path extrusionOk="0" h="7977" w="5708">
                  <a:moveTo>
                    <a:pt x="2234" y="7976"/>
                  </a:moveTo>
                  <a:cubicBezTo>
                    <a:pt x="2234" y="7976"/>
                    <a:pt x="0" y="1436"/>
                    <a:pt x="822" y="718"/>
                  </a:cubicBezTo>
                  <a:cubicBezTo>
                    <a:pt x="1643" y="1"/>
                    <a:pt x="5707" y="4330"/>
                    <a:pt x="5707" y="433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1000">
                  <a:schemeClr val="accent1"/>
                </a:gs>
                <a:gs pos="76000">
                  <a:schemeClr val="accent6"/>
                </a:gs>
                <a:gs pos="100000">
                  <a:schemeClr val="accent6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2348050" y="492575"/>
              <a:ext cx="676500" cy="462250"/>
            </a:xfrm>
            <a:custGeom>
              <a:rect b="b" l="l" r="r" t="t"/>
              <a:pathLst>
                <a:path extrusionOk="0" h="18490" w="27060">
                  <a:moveTo>
                    <a:pt x="15936" y="1"/>
                  </a:moveTo>
                  <a:cubicBezTo>
                    <a:pt x="15160" y="1"/>
                    <a:pt x="14316" y="76"/>
                    <a:pt x="13434" y="271"/>
                  </a:cubicBezTo>
                  <a:cubicBezTo>
                    <a:pt x="12790" y="412"/>
                    <a:pt x="12160" y="610"/>
                    <a:pt x="11553" y="863"/>
                  </a:cubicBezTo>
                  <a:cubicBezTo>
                    <a:pt x="7348" y="2602"/>
                    <a:pt x="1" y="13021"/>
                    <a:pt x="7410" y="16782"/>
                  </a:cubicBezTo>
                  <a:cubicBezTo>
                    <a:pt x="7447" y="16801"/>
                    <a:pt x="7484" y="16816"/>
                    <a:pt x="7524" y="16839"/>
                  </a:cubicBezTo>
                  <a:cubicBezTo>
                    <a:pt x="7670" y="16908"/>
                    <a:pt x="7830" y="16977"/>
                    <a:pt x="7999" y="17044"/>
                  </a:cubicBezTo>
                  <a:cubicBezTo>
                    <a:pt x="7999" y="17046"/>
                    <a:pt x="7999" y="17049"/>
                    <a:pt x="8001" y="17049"/>
                  </a:cubicBezTo>
                  <a:cubicBezTo>
                    <a:pt x="10269" y="17971"/>
                    <a:pt x="14071" y="18489"/>
                    <a:pt x="17269" y="18489"/>
                  </a:cubicBezTo>
                  <a:cubicBezTo>
                    <a:pt x="19091" y="18489"/>
                    <a:pt x="20716" y="18321"/>
                    <a:pt x="21753" y="17964"/>
                  </a:cubicBezTo>
                  <a:cubicBezTo>
                    <a:pt x="21753" y="17964"/>
                    <a:pt x="22510" y="17732"/>
                    <a:pt x="23440" y="17153"/>
                  </a:cubicBezTo>
                  <a:cubicBezTo>
                    <a:pt x="24872" y="16262"/>
                    <a:pt x="26725" y="14555"/>
                    <a:pt x="26908" y="11634"/>
                  </a:cubicBezTo>
                  <a:cubicBezTo>
                    <a:pt x="27059" y="9261"/>
                    <a:pt x="24863" y="3576"/>
                    <a:pt x="20355" y="835"/>
                  </a:cubicBezTo>
                  <a:cubicBezTo>
                    <a:pt x="20355" y="835"/>
                    <a:pt x="19336" y="373"/>
                    <a:pt x="17743" y="135"/>
                  </a:cubicBezTo>
                  <a:cubicBezTo>
                    <a:pt x="17202" y="55"/>
                    <a:pt x="16593" y="1"/>
                    <a:pt x="15936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2626000" y="684750"/>
              <a:ext cx="48200" cy="55900"/>
            </a:xfrm>
            <a:custGeom>
              <a:rect b="b" l="l" r="r" t="t"/>
              <a:pathLst>
                <a:path extrusionOk="0" h="2236" w="1928">
                  <a:moveTo>
                    <a:pt x="969" y="1"/>
                  </a:moveTo>
                  <a:cubicBezTo>
                    <a:pt x="457" y="1"/>
                    <a:pt x="32" y="485"/>
                    <a:pt x="17" y="1092"/>
                  </a:cubicBezTo>
                  <a:cubicBezTo>
                    <a:pt x="0" y="1710"/>
                    <a:pt x="411" y="2220"/>
                    <a:pt x="933" y="2235"/>
                  </a:cubicBezTo>
                  <a:cubicBezTo>
                    <a:pt x="939" y="2235"/>
                    <a:pt x="946" y="2235"/>
                    <a:pt x="952" y="2235"/>
                  </a:cubicBezTo>
                  <a:cubicBezTo>
                    <a:pt x="1468" y="2235"/>
                    <a:pt x="1893" y="1752"/>
                    <a:pt x="1910" y="1141"/>
                  </a:cubicBezTo>
                  <a:cubicBezTo>
                    <a:pt x="1927" y="525"/>
                    <a:pt x="1517" y="13"/>
                    <a:pt x="992" y="1"/>
                  </a:cubicBezTo>
                  <a:cubicBezTo>
                    <a:pt x="984" y="1"/>
                    <a:pt x="977" y="1"/>
                    <a:pt x="969" y="1"/>
                  </a:cubicBezTo>
                  <a:close/>
                </a:path>
              </a:pathLst>
            </a:custGeom>
            <a:solidFill>
              <a:srgbClr val="002E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2808925" y="684750"/>
              <a:ext cx="48200" cy="55900"/>
            </a:xfrm>
            <a:custGeom>
              <a:rect b="b" l="l" r="r" t="t"/>
              <a:pathLst>
                <a:path extrusionOk="0" h="2236" w="1928">
                  <a:moveTo>
                    <a:pt x="972" y="1"/>
                  </a:moveTo>
                  <a:cubicBezTo>
                    <a:pt x="458" y="1"/>
                    <a:pt x="33" y="485"/>
                    <a:pt x="18" y="1092"/>
                  </a:cubicBezTo>
                  <a:cubicBezTo>
                    <a:pt x="1" y="1710"/>
                    <a:pt x="411" y="2220"/>
                    <a:pt x="936" y="2235"/>
                  </a:cubicBezTo>
                  <a:cubicBezTo>
                    <a:pt x="942" y="2235"/>
                    <a:pt x="949" y="2235"/>
                    <a:pt x="955" y="2235"/>
                  </a:cubicBezTo>
                  <a:cubicBezTo>
                    <a:pt x="1469" y="2235"/>
                    <a:pt x="1896" y="1752"/>
                    <a:pt x="1910" y="1141"/>
                  </a:cubicBezTo>
                  <a:cubicBezTo>
                    <a:pt x="1928" y="525"/>
                    <a:pt x="1517" y="13"/>
                    <a:pt x="995" y="1"/>
                  </a:cubicBezTo>
                  <a:cubicBezTo>
                    <a:pt x="987" y="1"/>
                    <a:pt x="980" y="1"/>
                    <a:pt x="972" y="1"/>
                  </a:cubicBezTo>
                  <a:close/>
                </a:path>
              </a:pathLst>
            </a:custGeom>
            <a:solidFill>
              <a:srgbClr val="002E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2529950" y="492575"/>
              <a:ext cx="492125" cy="1429675"/>
            </a:xfrm>
            <a:custGeom>
              <a:rect b="b" l="l" r="r" t="t"/>
              <a:pathLst>
                <a:path extrusionOk="0" h="57187" w="19685">
                  <a:moveTo>
                    <a:pt x="8668" y="0"/>
                  </a:moveTo>
                  <a:cubicBezTo>
                    <a:pt x="7891" y="0"/>
                    <a:pt x="7045" y="75"/>
                    <a:pt x="6160" y="271"/>
                  </a:cubicBezTo>
                  <a:cubicBezTo>
                    <a:pt x="6581" y="2584"/>
                    <a:pt x="7466" y="7930"/>
                    <a:pt x="6902" y="9244"/>
                  </a:cubicBezTo>
                  <a:cubicBezTo>
                    <a:pt x="6175" y="10936"/>
                    <a:pt x="631" y="14298"/>
                    <a:pt x="337" y="15344"/>
                  </a:cubicBezTo>
                  <a:cubicBezTo>
                    <a:pt x="225" y="15735"/>
                    <a:pt x="265" y="16116"/>
                    <a:pt x="416" y="16492"/>
                  </a:cubicBezTo>
                  <a:cubicBezTo>
                    <a:pt x="495" y="16688"/>
                    <a:pt x="599" y="16873"/>
                    <a:pt x="723" y="17044"/>
                  </a:cubicBezTo>
                  <a:cubicBezTo>
                    <a:pt x="723" y="17046"/>
                    <a:pt x="725" y="17046"/>
                    <a:pt x="728" y="17046"/>
                  </a:cubicBezTo>
                  <a:cubicBezTo>
                    <a:pt x="0" y="21244"/>
                    <a:pt x="9569" y="23763"/>
                    <a:pt x="8711" y="27154"/>
                  </a:cubicBezTo>
                  <a:cubicBezTo>
                    <a:pt x="2474" y="51737"/>
                    <a:pt x="10041" y="57187"/>
                    <a:pt x="10041" y="57187"/>
                  </a:cubicBezTo>
                  <a:lnTo>
                    <a:pt x="10041" y="57187"/>
                  </a:lnTo>
                  <a:cubicBezTo>
                    <a:pt x="9940" y="53884"/>
                    <a:pt x="9720" y="42277"/>
                    <a:pt x="11496" y="38799"/>
                  </a:cubicBezTo>
                  <a:cubicBezTo>
                    <a:pt x="13572" y="34727"/>
                    <a:pt x="17478" y="30771"/>
                    <a:pt x="18138" y="29121"/>
                  </a:cubicBezTo>
                  <a:cubicBezTo>
                    <a:pt x="18606" y="27941"/>
                    <a:pt x="17074" y="21002"/>
                    <a:pt x="16167" y="17158"/>
                  </a:cubicBezTo>
                  <a:cubicBezTo>
                    <a:pt x="16167" y="17155"/>
                    <a:pt x="16167" y="17150"/>
                    <a:pt x="16167" y="17150"/>
                  </a:cubicBezTo>
                  <a:cubicBezTo>
                    <a:pt x="16167" y="17150"/>
                    <a:pt x="19684" y="15384"/>
                    <a:pt x="18227" y="12930"/>
                  </a:cubicBezTo>
                  <a:cubicBezTo>
                    <a:pt x="17557" y="11804"/>
                    <a:pt x="11093" y="12908"/>
                    <a:pt x="10170" y="8616"/>
                  </a:cubicBezTo>
                  <a:cubicBezTo>
                    <a:pt x="9584" y="5894"/>
                    <a:pt x="10049" y="2142"/>
                    <a:pt x="10469" y="133"/>
                  </a:cubicBezTo>
                  <a:cubicBezTo>
                    <a:pt x="9930" y="54"/>
                    <a:pt x="9323" y="0"/>
                    <a:pt x="8668" y="0"/>
                  </a:cubicBezTo>
                  <a:close/>
                </a:path>
              </a:pathLst>
            </a:custGeom>
            <a:solidFill>
              <a:srgbClr val="F8D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2499775" y="1280700"/>
              <a:ext cx="455375" cy="693475"/>
            </a:xfrm>
            <a:custGeom>
              <a:rect b="b" l="l" r="r" t="t"/>
              <a:pathLst>
                <a:path extrusionOk="0" h="27739" w="18215">
                  <a:moveTo>
                    <a:pt x="8213" y="1"/>
                  </a:moveTo>
                  <a:lnTo>
                    <a:pt x="0" y="1906"/>
                  </a:lnTo>
                  <a:cubicBezTo>
                    <a:pt x="0" y="1906"/>
                    <a:pt x="1479" y="20321"/>
                    <a:pt x="5066" y="24140"/>
                  </a:cubicBezTo>
                  <a:cubicBezTo>
                    <a:pt x="6843" y="26035"/>
                    <a:pt x="9945" y="27529"/>
                    <a:pt x="11817" y="27529"/>
                  </a:cubicBezTo>
                  <a:cubicBezTo>
                    <a:pt x="13058" y="27529"/>
                    <a:pt x="14667" y="27738"/>
                    <a:pt x="15751" y="27738"/>
                  </a:cubicBezTo>
                  <a:cubicBezTo>
                    <a:pt x="16301" y="27738"/>
                    <a:pt x="16716" y="27684"/>
                    <a:pt x="16879" y="27522"/>
                  </a:cubicBezTo>
                  <a:cubicBezTo>
                    <a:pt x="17361" y="27040"/>
                    <a:pt x="18215" y="24769"/>
                    <a:pt x="15226" y="24140"/>
                  </a:cubicBezTo>
                  <a:cubicBezTo>
                    <a:pt x="12238" y="23512"/>
                    <a:pt x="5551" y="19853"/>
                    <a:pt x="8213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2743875" y="779700"/>
              <a:ext cx="47575" cy="54700"/>
            </a:xfrm>
            <a:custGeom>
              <a:rect b="b" l="l" r="r" t="t"/>
              <a:pathLst>
                <a:path extrusionOk="0" fill="none" h="2188" w="1903">
                  <a:moveTo>
                    <a:pt x="161" y="0"/>
                  </a:moveTo>
                  <a:cubicBezTo>
                    <a:pt x="161" y="0"/>
                    <a:pt x="0" y="2187"/>
                    <a:pt x="950" y="2130"/>
                  </a:cubicBezTo>
                  <a:cubicBezTo>
                    <a:pt x="1903" y="2073"/>
                    <a:pt x="1870" y="1252"/>
                    <a:pt x="1870" y="125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4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2704850" y="779700"/>
              <a:ext cx="47575" cy="54575"/>
            </a:xfrm>
            <a:custGeom>
              <a:rect b="b" l="l" r="r" t="t"/>
              <a:pathLst>
                <a:path extrusionOk="0" fill="none" h="2183" w="1903">
                  <a:moveTo>
                    <a:pt x="1692" y="0"/>
                  </a:moveTo>
                  <a:cubicBezTo>
                    <a:pt x="1692" y="0"/>
                    <a:pt x="1903" y="2182"/>
                    <a:pt x="950" y="2148"/>
                  </a:cubicBezTo>
                  <a:cubicBezTo>
                    <a:pt x="0" y="2110"/>
                    <a:pt x="13" y="1289"/>
                    <a:pt x="13" y="128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4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2714375" y="762000"/>
              <a:ext cx="68550" cy="35400"/>
            </a:xfrm>
            <a:custGeom>
              <a:rect b="b" l="l" r="r" t="t"/>
              <a:pathLst>
                <a:path extrusionOk="0" h="1416" w="2742">
                  <a:moveTo>
                    <a:pt x="1699" y="1"/>
                  </a:moveTo>
                  <a:cubicBezTo>
                    <a:pt x="1013" y="1"/>
                    <a:pt x="157" y="125"/>
                    <a:pt x="109" y="362"/>
                  </a:cubicBezTo>
                  <a:cubicBezTo>
                    <a:pt x="1" y="906"/>
                    <a:pt x="948" y="1416"/>
                    <a:pt x="1338" y="1416"/>
                  </a:cubicBezTo>
                  <a:cubicBezTo>
                    <a:pt x="1340" y="1416"/>
                    <a:pt x="1342" y="1416"/>
                    <a:pt x="1343" y="1416"/>
                  </a:cubicBezTo>
                  <a:cubicBezTo>
                    <a:pt x="1759" y="1408"/>
                    <a:pt x="2741" y="557"/>
                    <a:pt x="2553" y="154"/>
                  </a:cubicBezTo>
                  <a:cubicBezTo>
                    <a:pt x="2505" y="51"/>
                    <a:pt x="2136" y="1"/>
                    <a:pt x="1699" y="1"/>
                  </a:cubicBezTo>
                  <a:close/>
                </a:path>
              </a:pathLst>
            </a:custGeom>
            <a:solidFill>
              <a:srgbClr val="F27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2097625" y="1480425"/>
              <a:ext cx="509650" cy="504750"/>
            </a:xfrm>
            <a:custGeom>
              <a:rect b="b" l="l" r="r" t="t"/>
              <a:pathLst>
                <a:path extrusionOk="0" h="20190" w="20386">
                  <a:moveTo>
                    <a:pt x="5853" y="0"/>
                  </a:moveTo>
                  <a:cubicBezTo>
                    <a:pt x="893" y="0"/>
                    <a:pt x="1" y="8125"/>
                    <a:pt x="496" y="13267"/>
                  </a:cubicBezTo>
                  <a:cubicBezTo>
                    <a:pt x="1054" y="19044"/>
                    <a:pt x="6343" y="20190"/>
                    <a:pt x="11257" y="20190"/>
                  </a:cubicBezTo>
                  <a:cubicBezTo>
                    <a:pt x="13814" y="20190"/>
                    <a:pt x="16270" y="19879"/>
                    <a:pt x="17904" y="19751"/>
                  </a:cubicBezTo>
                  <a:cubicBezTo>
                    <a:pt x="20356" y="19555"/>
                    <a:pt x="20385" y="18061"/>
                    <a:pt x="19549" y="16611"/>
                  </a:cubicBezTo>
                  <a:cubicBezTo>
                    <a:pt x="19397" y="16348"/>
                    <a:pt x="18762" y="16310"/>
                    <a:pt x="17929" y="16310"/>
                  </a:cubicBezTo>
                  <a:cubicBezTo>
                    <a:pt x="17593" y="16310"/>
                    <a:pt x="17226" y="16316"/>
                    <a:pt x="16844" y="16316"/>
                  </a:cubicBezTo>
                  <a:cubicBezTo>
                    <a:pt x="14643" y="16316"/>
                    <a:pt x="11987" y="16112"/>
                    <a:pt x="12442" y="13346"/>
                  </a:cubicBezTo>
                  <a:cubicBezTo>
                    <a:pt x="13456" y="7159"/>
                    <a:pt x="11064" y="146"/>
                    <a:pt x="5985" y="2"/>
                  </a:cubicBezTo>
                  <a:cubicBezTo>
                    <a:pt x="5941" y="1"/>
                    <a:pt x="5897" y="0"/>
                    <a:pt x="5853" y="0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2517325" y="913525"/>
              <a:ext cx="425275" cy="85900"/>
            </a:xfrm>
            <a:custGeom>
              <a:rect b="b" l="l" r="r" t="t"/>
              <a:pathLst>
                <a:path extrusionOk="0" h="3436" w="17011">
                  <a:moveTo>
                    <a:pt x="753" y="1"/>
                  </a:moveTo>
                  <a:cubicBezTo>
                    <a:pt x="1" y="196"/>
                    <a:pt x="508" y="2850"/>
                    <a:pt x="8807" y="3382"/>
                  </a:cubicBezTo>
                  <a:cubicBezTo>
                    <a:pt x="9374" y="3419"/>
                    <a:pt x="9900" y="3436"/>
                    <a:pt x="10388" y="3436"/>
                  </a:cubicBezTo>
                  <a:cubicBezTo>
                    <a:pt x="17011" y="3436"/>
                    <a:pt x="16672" y="320"/>
                    <a:pt x="16672" y="320"/>
                  </a:cubicBezTo>
                  <a:lnTo>
                    <a:pt x="16672" y="320"/>
                  </a:lnTo>
                  <a:cubicBezTo>
                    <a:pt x="14406" y="1393"/>
                    <a:pt x="11995" y="1761"/>
                    <a:pt x="9753" y="1761"/>
                  </a:cubicBezTo>
                  <a:cubicBezTo>
                    <a:pt x="4849" y="1761"/>
                    <a:pt x="753" y="1"/>
                    <a:pt x="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2461925" y="716750"/>
              <a:ext cx="150850" cy="99375"/>
            </a:xfrm>
            <a:custGeom>
              <a:rect b="b" l="l" r="r" t="t"/>
              <a:pathLst>
                <a:path extrusionOk="0" h="3975" w="6034">
                  <a:moveTo>
                    <a:pt x="249" y="0"/>
                  </a:moveTo>
                  <a:cubicBezTo>
                    <a:pt x="116" y="0"/>
                    <a:pt x="0" y="172"/>
                    <a:pt x="126" y="284"/>
                  </a:cubicBezTo>
                  <a:cubicBezTo>
                    <a:pt x="1779" y="1793"/>
                    <a:pt x="3661" y="3033"/>
                    <a:pt x="5700" y="3958"/>
                  </a:cubicBezTo>
                  <a:cubicBezTo>
                    <a:pt x="5725" y="3970"/>
                    <a:pt x="5749" y="3975"/>
                    <a:pt x="5773" y="3975"/>
                  </a:cubicBezTo>
                  <a:cubicBezTo>
                    <a:pt x="5930" y="3975"/>
                    <a:pt x="6033" y="3744"/>
                    <a:pt x="5863" y="3666"/>
                  </a:cubicBezTo>
                  <a:cubicBezTo>
                    <a:pt x="3849" y="2756"/>
                    <a:pt x="1991" y="1531"/>
                    <a:pt x="359" y="44"/>
                  </a:cubicBezTo>
                  <a:cubicBezTo>
                    <a:pt x="324" y="13"/>
                    <a:pt x="286" y="0"/>
                    <a:pt x="249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2419325" y="823875"/>
              <a:ext cx="176375" cy="26550"/>
            </a:xfrm>
            <a:custGeom>
              <a:rect b="b" l="l" r="r" t="t"/>
              <a:pathLst>
                <a:path extrusionOk="0" h="1062" w="7055">
                  <a:moveTo>
                    <a:pt x="241" y="1"/>
                  </a:moveTo>
                  <a:cubicBezTo>
                    <a:pt x="68" y="1"/>
                    <a:pt x="1" y="276"/>
                    <a:pt x="193" y="329"/>
                  </a:cubicBezTo>
                  <a:cubicBezTo>
                    <a:pt x="2006" y="814"/>
                    <a:pt x="3873" y="1061"/>
                    <a:pt x="5747" y="1061"/>
                  </a:cubicBezTo>
                  <a:cubicBezTo>
                    <a:pt x="6108" y="1061"/>
                    <a:pt x="6469" y="1052"/>
                    <a:pt x="6830" y="1034"/>
                  </a:cubicBezTo>
                  <a:cubicBezTo>
                    <a:pt x="7039" y="1021"/>
                    <a:pt x="7054" y="699"/>
                    <a:pt x="6851" y="699"/>
                  </a:cubicBezTo>
                  <a:cubicBezTo>
                    <a:pt x="6847" y="699"/>
                    <a:pt x="6844" y="699"/>
                    <a:pt x="6840" y="700"/>
                  </a:cubicBezTo>
                  <a:cubicBezTo>
                    <a:pt x="6479" y="718"/>
                    <a:pt x="6118" y="728"/>
                    <a:pt x="5757" y="728"/>
                  </a:cubicBezTo>
                  <a:cubicBezTo>
                    <a:pt x="3911" y="728"/>
                    <a:pt x="2072" y="485"/>
                    <a:pt x="287" y="7"/>
                  </a:cubicBezTo>
                  <a:cubicBezTo>
                    <a:pt x="271" y="3"/>
                    <a:pt x="255" y="1"/>
                    <a:pt x="241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2409850" y="889025"/>
              <a:ext cx="174050" cy="38625"/>
            </a:xfrm>
            <a:custGeom>
              <a:rect b="b" l="l" r="r" t="t"/>
              <a:pathLst>
                <a:path extrusionOk="0" h="1545" w="6962">
                  <a:moveTo>
                    <a:pt x="6753" y="1"/>
                  </a:moveTo>
                  <a:cubicBezTo>
                    <a:pt x="6736" y="1"/>
                    <a:pt x="6717" y="4"/>
                    <a:pt x="6697" y="11"/>
                  </a:cubicBezTo>
                  <a:cubicBezTo>
                    <a:pt x="4611" y="748"/>
                    <a:pt x="2424" y="1151"/>
                    <a:pt x="215" y="1211"/>
                  </a:cubicBezTo>
                  <a:cubicBezTo>
                    <a:pt x="4" y="1216"/>
                    <a:pt x="0" y="1545"/>
                    <a:pt x="211" y="1545"/>
                  </a:cubicBezTo>
                  <a:cubicBezTo>
                    <a:pt x="212" y="1545"/>
                    <a:pt x="214" y="1545"/>
                    <a:pt x="215" y="1545"/>
                  </a:cubicBezTo>
                  <a:cubicBezTo>
                    <a:pt x="2454" y="1488"/>
                    <a:pt x="4668" y="1080"/>
                    <a:pt x="6781" y="335"/>
                  </a:cubicBezTo>
                  <a:cubicBezTo>
                    <a:pt x="6961" y="270"/>
                    <a:pt x="6913" y="1"/>
                    <a:pt x="6753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2912100" y="716750"/>
              <a:ext cx="150850" cy="99375"/>
            </a:xfrm>
            <a:custGeom>
              <a:rect b="b" l="l" r="r" t="t"/>
              <a:pathLst>
                <a:path extrusionOk="0" h="3975" w="6034">
                  <a:moveTo>
                    <a:pt x="5784" y="0"/>
                  </a:moveTo>
                  <a:cubicBezTo>
                    <a:pt x="5747" y="0"/>
                    <a:pt x="5709" y="13"/>
                    <a:pt x="5675" y="44"/>
                  </a:cubicBezTo>
                  <a:cubicBezTo>
                    <a:pt x="4042" y="1531"/>
                    <a:pt x="2184" y="2756"/>
                    <a:pt x="171" y="3666"/>
                  </a:cubicBezTo>
                  <a:cubicBezTo>
                    <a:pt x="1" y="3744"/>
                    <a:pt x="102" y="3975"/>
                    <a:pt x="260" y="3975"/>
                  </a:cubicBezTo>
                  <a:cubicBezTo>
                    <a:pt x="284" y="3975"/>
                    <a:pt x="309" y="3970"/>
                    <a:pt x="334" y="3958"/>
                  </a:cubicBezTo>
                  <a:cubicBezTo>
                    <a:pt x="2372" y="3033"/>
                    <a:pt x="4252" y="1793"/>
                    <a:pt x="5907" y="284"/>
                  </a:cubicBezTo>
                  <a:cubicBezTo>
                    <a:pt x="6033" y="172"/>
                    <a:pt x="5916" y="0"/>
                    <a:pt x="5784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2929100" y="823875"/>
              <a:ext cx="176425" cy="26550"/>
            </a:xfrm>
            <a:custGeom>
              <a:rect b="b" l="l" r="r" t="t"/>
              <a:pathLst>
                <a:path extrusionOk="0" h="1062" w="7057">
                  <a:moveTo>
                    <a:pt x="6815" y="1"/>
                  </a:moveTo>
                  <a:cubicBezTo>
                    <a:pt x="6800" y="1"/>
                    <a:pt x="6785" y="3"/>
                    <a:pt x="6769" y="7"/>
                  </a:cubicBezTo>
                  <a:cubicBezTo>
                    <a:pt x="4983" y="485"/>
                    <a:pt x="3144" y="728"/>
                    <a:pt x="1298" y="728"/>
                  </a:cubicBezTo>
                  <a:cubicBezTo>
                    <a:pt x="938" y="728"/>
                    <a:pt x="576" y="718"/>
                    <a:pt x="215" y="700"/>
                  </a:cubicBezTo>
                  <a:cubicBezTo>
                    <a:pt x="212" y="699"/>
                    <a:pt x="208" y="699"/>
                    <a:pt x="204" y="699"/>
                  </a:cubicBezTo>
                  <a:cubicBezTo>
                    <a:pt x="1" y="699"/>
                    <a:pt x="19" y="1021"/>
                    <a:pt x="228" y="1034"/>
                  </a:cubicBezTo>
                  <a:cubicBezTo>
                    <a:pt x="588" y="1052"/>
                    <a:pt x="949" y="1061"/>
                    <a:pt x="1310" y="1061"/>
                  </a:cubicBezTo>
                  <a:cubicBezTo>
                    <a:pt x="3183" y="1061"/>
                    <a:pt x="5052" y="814"/>
                    <a:pt x="6865" y="329"/>
                  </a:cubicBezTo>
                  <a:cubicBezTo>
                    <a:pt x="7057" y="276"/>
                    <a:pt x="6990" y="1"/>
                    <a:pt x="6815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2940900" y="889025"/>
              <a:ext cx="174125" cy="38625"/>
            </a:xfrm>
            <a:custGeom>
              <a:rect b="b" l="l" r="r" t="t"/>
              <a:pathLst>
                <a:path extrusionOk="0" h="1545" w="6965">
                  <a:moveTo>
                    <a:pt x="212" y="1"/>
                  </a:moveTo>
                  <a:cubicBezTo>
                    <a:pt x="51" y="1"/>
                    <a:pt x="1" y="270"/>
                    <a:pt x="184" y="335"/>
                  </a:cubicBezTo>
                  <a:cubicBezTo>
                    <a:pt x="2294" y="1080"/>
                    <a:pt x="4508" y="1488"/>
                    <a:pt x="6747" y="1545"/>
                  </a:cubicBezTo>
                  <a:cubicBezTo>
                    <a:pt x="6748" y="1545"/>
                    <a:pt x="6750" y="1545"/>
                    <a:pt x="6752" y="1545"/>
                  </a:cubicBezTo>
                  <a:cubicBezTo>
                    <a:pt x="6964" y="1545"/>
                    <a:pt x="6960" y="1216"/>
                    <a:pt x="6747" y="1211"/>
                  </a:cubicBezTo>
                  <a:cubicBezTo>
                    <a:pt x="4538" y="1151"/>
                    <a:pt x="2351" y="748"/>
                    <a:pt x="268" y="11"/>
                  </a:cubicBezTo>
                  <a:cubicBezTo>
                    <a:pt x="248" y="4"/>
                    <a:pt x="229" y="1"/>
                    <a:pt x="212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2713300" y="983575"/>
              <a:ext cx="132075" cy="103650"/>
            </a:xfrm>
            <a:custGeom>
              <a:rect b="b" l="l" r="r" t="t"/>
              <a:pathLst>
                <a:path extrusionOk="0" h="4146" w="5283">
                  <a:moveTo>
                    <a:pt x="2190" y="1"/>
                  </a:moveTo>
                  <a:cubicBezTo>
                    <a:pt x="0" y="1"/>
                    <a:pt x="129" y="3754"/>
                    <a:pt x="2235" y="4123"/>
                  </a:cubicBezTo>
                  <a:cubicBezTo>
                    <a:pt x="2321" y="4138"/>
                    <a:pt x="2405" y="4145"/>
                    <a:pt x="2487" y="4145"/>
                  </a:cubicBezTo>
                  <a:cubicBezTo>
                    <a:pt x="4431" y="4145"/>
                    <a:pt x="5283" y="70"/>
                    <a:pt x="2235" y="1"/>
                  </a:cubicBezTo>
                  <a:cubicBezTo>
                    <a:pt x="2220" y="1"/>
                    <a:pt x="2205" y="1"/>
                    <a:pt x="2190" y="1"/>
                  </a:cubicBezTo>
                  <a:close/>
                </a:path>
              </a:pathLst>
            </a:custGeom>
            <a:solidFill>
              <a:srgbClr val="EA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2053475" y="1075525"/>
              <a:ext cx="540750" cy="432900"/>
            </a:xfrm>
            <a:custGeom>
              <a:rect b="b" l="l" r="r" t="t"/>
              <a:pathLst>
                <a:path extrusionOk="0" h="17316" w="21630">
                  <a:moveTo>
                    <a:pt x="11889" y="1"/>
                  </a:moveTo>
                  <a:cubicBezTo>
                    <a:pt x="8935" y="1"/>
                    <a:pt x="5191" y="439"/>
                    <a:pt x="3474" y="2436"/>
                  </a:cubicBezTo>
                  <a:cubicBezTo>
                    <a:pt x="939" y="5383"/>
                    <a:pt x="1" y="9897"/>
                    <a:pt x="33" y="14551"/>
                  </a:cubicBezTo>
                  <a:cubicBezTo>
                    <a:pt x="1057" y="16545"/>
                    <a:pt x="2819" y="17316"/>
                    <a:pt x="4468" y="17316"/>
                  </a:cubicBezTo>
                  <a:cubicBezTo>
                    <a:pt x="6219" y="17316"/>
                    <a:pt x="7843" y="16448"/>
                    <a:pt x="8323" y="15253"/>
                  </a:cubicBezTo>
                  <a:cubicBezTo>
                    <a:pt x="10015" y="11048"/>
                    <a:pt x="12427" y="8589"/>
                    <a:pt x="16392" y="6622"/>
                  </a:cubicBezTo>
                  <a:cubicBezTo>
                    <a:pt x="21630" y="4024"/>
                    <a:pt x="16026" y="269"/>
                    <a:pt x="16026" y="269"/>
                  </a:cubicBezTo>
                  <a:cubicBezTo>
                    <a:pt x="16021" y="267"/>
                    <a:pt x="16017" y="266"/>
                    <a:pt x="16013" y="266"/>
                  </a:cubicBezTo>
                  <a:cubicBezTo>
                    <a:pt x="16011" y="266"/>
                    <a:pt x="16009" y="266"/>
                    <a:pt x="16007" y="267"/>
                  </a:cubicBezTo>
                  <a:cubicBezTo>
                    <a:pt x="15797" y="236"/>
                    <a:pt x="14055" y="1"/>
                    <a:pt x="11889" y="1"/>
                  </a:cubicBezTo>
                  <a:close/>
                </a:path>
              </a:pathLst>
            </a:custGeom>
            <a:solidFill>
              <a:srgbClr val="B36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1"/>
          <p:cNvGrpSpPr/>
          <p:nvPr/>
        </p:nvGrpSpPr>
        <p:grpSpPr>
          <a:xfrm rot="1509799">
            <a:off x="6810015" y="591883"/>
            <a:ext cx="340596" cy="327377"/>
            <a:chOff x="427198" y="876398"/>
            <a:chExt cx="340596" cy="327377"/>
          </a:xfrm>
        </p:grpSpPr>
        <p:sp>
          <p:nvSpPr>
            <p:cNvPr id="520" name="Google Shape;520;p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1"/>
          <p:cNvGrpSpPr/>
          <p:nvPr/>
        </p:nvGrpSpPr>
        <p:grpSpPr>
          <a:xfrm rot="1509646">
            <a:off x="7845368" y="1689259"/>
            <a:ext cx="254830" cy="244940"/>
            <a:chOff x="427198" y="876398"/>
            <a:chExt cx="340596" cy="327377"/>
          </a:xfrm>
        </p:grpSpPr>
        <p:sp>
          <p:nvSpPr>
            <p:cNvPr id="525" name="Google Shape;525;p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Google Shape;529;p1"/>
          <p:cNvGrpSpPr/>
          <p:nvPr/>
        </p:nvGrpSpPr>
        <p:grpSpPr>
          <a:xfrm rot="234498">
            <a:off x="1224810" y="1851944"/>
            <a:ext cx="254847" cy="244957"/>
            <a:chOff x="427198" y="876398"/>
            <a:chExt cx="340596" cy="327377"/>
          </a:xfrm>
        </p:grpSpPr>
        <p:sp>
          <p:nvSpPr>
            <p:cNvPr id="530" name="Google Shape;530;p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4" name="Google Shape;534;p1"/>
          <p:cNvGrpSpPr/>
          <p:nvPr/>
        </p:nvGrpSpPr>
        <p:grpSpPr>
          <a:xfrm rot="-2224879">
            <a:off x="5954839" y="4464582"/>
            <a:ext cx="214148" cy="205836"/>
            <a:chOff x="427198" y="876398"/>
            <a:chExt cx="340596" cy="327377"/>
          </a:xfrm>
        </p:grpSpPr>
        <p:sp>
          <p:nvSpPr>
            <p:cNvPr id="535" name="Google Shape;535;p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1"/>
          <p:cNvGrpSpPr/>
          <p:nvPr/>
        </p:nvGrpSpPr>
        <p:grpSpPr>
          <a:xfrm rot="1554292">
            <a:off x="8321822" y="652632"/>
            <a:ext cx="214159" cy="205848"/>
            <a:chOff x="427198" y="876398"/>
            <a:chExt cx="340596" cy="327377"/>
          </a:xfrm>
        </p:grpSpPr>
        <p:sp>
          <p:nvSpPr>
            <p:cNvPr id="540" name="Google Shape;540;p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1"/>
          <p:cNvGrpSpPr/>
          <p:nvPr/>
        </p:nvGrpSpPr>
        <p:grpSpPr>
          <a:xfrm rot="1509646">
            <a:off x="2721518" y="412522"/>
            <a:ext cx="254830" cy="244940"/>
            <a:chOff x="427198" y="876398"/>
            <a:chExt cx="340596" cy="327377"/>
          </a:xfrm>
        </p:grpSpPr>
        <p:sp>
          <p:nvSpPr>
            <p:cNvPr id="545" name="Google Shape;545;p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1"/>
          <p:cNvGrpSpPr/>
          <p:nvPr/>
        </p:nvGrpSpPr>
        <p:grpSpPr>
          <a:xfrm>
            <a:off x="7068871" y="2052192"/>
            <a:ext cx="1370275" cy="2712175"/>
            <a:chOff x="7068871" y="2052192"/>
            <a:chExt cx="1370275" cy="2712175"/>
          </a:xfrm>
        </p:grpSpPr>
        <p:grpSp>
          <p:nvGrpSpPr>
            <p:cNvPr id="550" name="Google Shape;550;p1"/>
            <p:cNvGrpSpPr/>
            <p:nvPr/>
          </p:nvGrpSpPr>
          <p:grpSpPr>
            <a:xfrm>
              <a:off x="7068871" y="2052192"/>
              <a:ext cx="1370275" cy="2712175"/>
              <a:chOff x="3494975" y="409800"/>
              <a:chExt cx="1370275" cy="2712175"/>
            </a:xfrm>
          </p:grpSpPr>
          <p:sp>
            <p:nvSpPr>
              <p:cNvPr id="551" name="Google Shape;551;p1"/>
              <p:cNvSpPr/>
              <p:nvPr/>
            </p:nvSpPr>
            <p:spPr>
              <a:xfrm>
                <a:off x="3494975" y="409800"/>
                <a:ext cx="1370275" cy="2646875"/>
              </a:xfrm>
              <a:custGeom>
                <a:rect b="b" l="l" r="r" t="t"/>
                <a:pathLst>
                  <a:path extrusionOk="0" h="105875" w="54811">
                    <a:moveTo>
                      <a:pt x="10922" y="0"/>
                    </a:moveTo>
                    <a:cubicBezTo>
                      <a:pt x="10858" y="0"/>
                      <a:pt x="10796" y="30"/>
                      <a:pt x="10757" y="84"/>
                    </a:cubicBezTo>
                    <a:cubicBezTo>
                      <a:pt x="9871" y="1185"/>
                      <a:pt x="9319" y="2613"/>
                      <a:pt x="8924" y="3953"/>
                    </a:cubicBezTo>
                    <a:cubicBezTo>
                      <a:pt x="8493" y="5411"/>
                      <a:pt x="8248" y="6922"/>
                      <a:pt x="8102" y="8431"/>
                    </a:cubicBezTo>
                    <a:cubicBezTo>
                      <a:pt x="7922" y="10289"/>
                      <a:pt x="7813" y="12219"/>
                      <a:pt x="7929" y="14121"/>
                    </a:cubicBezTo>
                    <a:cubicBezTo>
                      <a:pt x="7543" y="13653"/>
                      <a:pt x="7145" y="13201"/>
                      <a:pt x="6754" y="12763"/>
                    </a:cubicBezTo>
                    <a:cubicBezTo>
                      <a:pt x="6217" y="12154"/>
                      <a:pt x="5683" y="11491"/>
                      <a:pt x="5065" y="10962"/>
                    </a:cubicBezTo>
                    <a:cubicBezTo>
                      <a:pt x="4867" y="10792"/>
                      <a:pt x="4555" y="10610"/>
                      <a:pt x="4267" y="10610"/>
                    </a:cubicBezTo>
                    <a:cubicBezTo>
                      <a:pt x="4123" y="10610"/>
                      <a:pt x="3984" y="10656"/>
                      <a:pt x="3870" y="10774"/>
                    </a:cubicBezTo>
                    <a:cubicBezTo>
                      <a:pt x="3526" y="11123"/>
                      <a:pt x="3751" y="11899"/>
                      <a:pt x="3875" y="12300"/>
                    </a:cubicBezTo>
                    <a:cubicBezTo>
                      <a:pt x="4100" y="13040"/>
                      <a:pt x="4481" y="13720"/>
                      <a:pt x="4877" y="14378"/>
                    </a:cubicBezTo>
                    <a:cubicBezTo>
                      <a:pt x="5384" y="15227"/>
                      <a:pt x="5948" y="16043"/>
                      <a:pt x="6564" y="16817"/>
                    </a:cubicBezTo>
                    <a:cubicBezTo>
                      <a:pt x="5975" y="16441"/>
                      <a:pt x="5379" y="16080"/>
                      <a:pt x="4743" y="15783"/>
                    </a:cubicBezTo>
                    <a:cubicBezTo>
                      <a:pt x="4502" y="15670"/>
                      <a:pt x="3913" y="15462"/>
                      <a:pt x="3440" y="15462"/>
                    </a:cubicBezTo>
                    <a:cubicBezTo>
                      <a:pt x="3059" y="15462"/>
                      <a:pt x="2753" y="15596"/>
                      <a:pt x="2764" y="16023"/>
                    </a:cubicBezTo>
                    <a:cubicBezTo>
                      <a:pt x="2776" y="16409"/>
                      <a:pt x="3226" y="16728"/>
                      <a:pt x="3479" y="16973"/>
                    </a:cubicBezTo>
                    <a:cubicBezTo>
                      <a:pt x="3860" y="17339"/>
                      <a:pt x="4268" y="17673"/>
                      <a:pt x="4703" y="17973"/>
                    </a:cubicBezTo>
                    <a:cubicBezTo>
                      <a:pt x="5166" y="18294"/>
                      <a:pt x="5661" y="18559"/>
                      <a:pt x="6170" y="18804"/>
                    </a:cubicBezTo>
                    <a:cubicBezTo>
                      <a:pt x="6064" y="18800"/>
                      <a:pt x="5958" y="18799"/>
                      <a:pt x="5851" y="18799"/>
                    </a:cubicBezTo>
                    <a:cubicBezTo>
                      <a:pt x="5146" y="18799"/>
                      <a:pt x="4441" y="18877"/>
                      <a:pt x="3753" y="19034"/>
                    </a:cubicBezTo>
                    <a:cubicBezTo>
                      <a:pt x="2853" y="19244"/>
                      <a:pt x="1289" y="19895"/>
                      <a:pt x="1881" y="21114"/>
                    </a:cubicBezTo>
                    <a:cubicBezTo>
                      <a:pt x="2395" y="22173"/>
                      <a:pt x="4095" y="22403"/>
                      <a:pt x="5089" y="22700"/>
                    </a:cubicBezTo>
                    <a:cubicBezTo>
                      <a:pt x="5826" y="22915"/>
                      <a:pt x="6549" y="23173"/>
                      <a:pt x="7254" y="23467"/>
                    </a:cubicBezTo>
                    <a:lnTo>
                      <a:pt x="7155" y="23581"/>
                    </a:lnTo>
                    <a:cubicBezTo>
                      <a:pt x="5982" y="24932"/>
                      <a:pt x="4800" y="26297"/>
                      <a:pt x="3860" y="27823"/>
                    </a:cubicBezTo>
                    <a:cubicBezTo>
                      <a:pt x="3410" y="28558"/>
                      <a:pt x="3026" y="29332"/>
                      <a:pt x="2712" y="30134"/>
                    </a:cubicBezTo>
                    <a:cubicBezTo>
                      <a:pt x="2554" y="30537"/>
                      <a:pt x="2420" y="30948"/>
                      <a:pt x="2311" y="31368"/>
                    </a:cubicBezTo>
                    <a:cubicBezTo>
                      <a:pt x="2217" y="31730"/>
                      <a:pt x="2074" y="32133"/>
                      <a:pt x="2113" y="32514"/>
                    </a:cubicBezTo>
                    <a:cubicBezTo>
                      <a:pt x="2161" y="32974"/>
                      <a:pt x="2405" y="33121"/>
                      <a:pt x="2709" y="33121"/>
                    </a:cubicBezTo>
                    <a:cubicBezTo>
                      <a:pt x="2960" y="33121"/>
                      <a:pt x="3251" y="33021"/>
                      <a:pt x="3504" y="32915"/>
                    </a:cubicBezTo>
                    <a:cubicBezTo>
                      <a:pt x="3875" y="32759"/>
                      <a:pt x="4233" y="32590"/>
                      <a:pt x="4590" y="32412"/>
                    </a:cubicBezTo>
                    <a:lnTo>
                      <a:pt x="4590" y="32412"/>
                    </a:lnTo>
                    <a:cubicBezTo>
                      <a:pt x="4364" y="32660"/>
                      <a:pt x="4144" y="32915"/>
                      <a:pt x="3936" y="33174"/>
                    </a:cubicBezTo>
                    <a:cubicBezTo>
                      <a:pt x="3380" y="33869"/>
                      <a:pt x="2690" y="34718"/>
                      <a:pt x="2633" y="35646"/>
                    </a:cubicBezTo>
                    <a:cubicBezTo>
                      <a:pt x="2592" y="36310"/>
                      <a:pt x="2924" y="36777"/>
                      <a:pt x="3513" y="36777"/>
                    </a:cubicBezTo>
                    <a:cubicBezTo>
                      <a:pt x="3595" y="36777"/>
                      <a:pt x="3682" y="36768"/>
                      <a:pt x="3773" y="36749"/>
                    </a:cubicBezTo>
                    <a:cubicBezTo>
                      <a:pt x="4261" y="36643"/>
                      <a:pt x="4736" y="36484"/>
                      <a:pt x="5191" y="36279"/>
                    </a:cubicBezTo>
                    <a:lnTo>
                      <a:pt x="5191" y="36279"/>
                    </a:lnTo>
                    <a:cubicBezTo>
                      <a:pt x="4157" y="37454"/>
                      <a:pt x="3293" y="38738"/>
                      <a:pt x="3291" y="40408"/>
                    </a:cubicBezTo>
                    <a:cubicBezTo>
                      <a:pt x="3291" y="40498"/>
                      <a:pt x="3373" y="40582"/>
                      <a:pt x="3463" y="40582"/>
                    </a:cubicBezTo>
                    <a:cubicBezTo>
                      <a:pt x="3479" y="40582"/>
                      <a:pt x="3495" y="40579"/>
                      <a:pt x="3511" y="40573"/>
                    </a:cubicBezTo>
                    <a:cubicBezTo>
                      <a:pt x="4471" y="40247"/>
                      <a:pt x="5394" y="39814"/>
                      <a:pt x="6262" y="39287"/>
                    </a:cubicBezTo>
                    <a:lnTo>
                      <a:pt x="6262" y="39287"/>
                    </a:lnTo>
                    <a:cubicBezTo>
                      <a:pt x="5240" y="41170"/>
                      <a:pt x="4525" y="43139"/>
                      <a:pt x="4233" y="45291"/>
                    </a:cubicBezTo>
                    <a:cubicBezTo>
                      <a:pt x="3934" y="47517"/>
                      <a:pt x="4011" y="50006"/>
                      <a:pt x="4760" y="52161"/>
                    </a:cubicBezTo>
                    <a:cubicBezTo>
                      <a:pt x="4483" y="52863"/>
                      <a:pt x="4312" y="53593"/>
                      <a:pt x="4357" y="54335"/>
                    </a:cubicBezTo>
                    <a:cubicBezTo>
                      <a:pt x="4359" y="54444"/>
                      <a:pt x="4448" y="54520"/>
                      <a:pt x="4545" y="54520"/>
                    </a:cubicBezTo>
                    <a:cubicBezTo>
                      <a:pt x="4575" y="54520"/>
                      <a:pt x="4607" y="54513"/>
                      <a:pt x="4637" y="54496"/>
                    </a:cubicBezTo>
                    <a:cubicBezTo>
                      <a:pt x="5178" y="54227"/>
                      <a:pt x="5688" y="53900"/>
                      <a:pt x="6155" y="53519"/>
                    </a:cubicBezTo>
                    <a:lnTo>
                      <a:pt x="6155" y="53519"/>
                    </a:lnTo>
                    <a:cubicBezTo>
                      <a:pt x="4956" y="55765"/>
                      <a:pt x="4256" y="58224"/>
                      <a:pt x="4055" y="60782"/>
                    </a:cubicBezTo>
                    <a:cubicBezTo>
                      <a:pt x="3996" y="61539"/>
                      <a:pt x="3983" y="62301"/>
                      <a:pt x="4021" y="63058"/>
                    </a:cubicBezTo>
                    <a:cubicBezTo>
                      <a:pt x="4045" y="63548"/>
                      <a:pt x="3964" y="64421"/>
                      <a:pt x="4372" y="64792"/>
                    </a:cubicBezTo>
                    <a:cubicBezTo>
                      <a:pt x="4484" y="64894"/>
                      <a:pt x="4605" y="64935"/>
                      <a:pt x="4726" y="64935"/>
                    </a:cubicBezTo>
                    <a:cubicBezTo>
                      <a:pt x="5034" y="64935"/>
                      <a:pt x="5351" y="64672"/>
                      <a:pt x="5574" y="64480"/>
                    </a:cubicBezTo>
                    <a:cubicBezTo>
                      <a:pt x="5822" y="64268"/>
                      <a:pt x="6044" y="64028"/>
                      <a:pt x="6242" y="63768"/>
                    </a:cubicBezTo>
                    <a:lnTo>
                      <a:pt x="6242" y="63768"/>
                    </a:lnTo>
                    <a:cubicBezTo>
                      <a:pt x="5928" y="65200"/>
                      <a:pt x="5713" y="66643"/>
                      <a:pt x="5671" y="68117"/>
                    </a:cubicBezTo>
                    <a:cubicBezTo>
                      <a:pt x="5621" y="69829"/>
                      <a:pt x="5653" y="71709"/>
                      <a:pt x="6146" y="73374"/>
                    </a:cubicBezTo>
                    <a:cubicBezTo>
                      <a:pt x="4936" y="75420"/>
                      <a:pt x="3882" y="77584"/>
                      <a:pt x="3172" y="79823"/>
                    </a:cubicBezTo>
                    <a:cubicBezTo>
                      <a:pt x="2930" y="80597"/>
                      <a:pt x="2705" y="81394"/>
                      <a:pt x="2578" y="82196"/>
                    </a:cubicBezTo>
                    <a:cubicBezTo>
                      <a:pt x="2512" y="82628"/>
                      <a:pt x="2487" y="83217"/>
                      <a:pt x="2954" y="83437"/>
                    </a:cubicBezTo>
                    <a:cubicBezTo>
                      <a:pt x="3058" y="83486"/>
                      <a:pt x="3161" y="83507"/>
                      <a:pt x="3262" y="83507"/>
                    </a:cubicBezTo>
                    <a:cubicBezTo>
                      <a:pt x="3674" y="83507"/>
                      <a:pt x="4062" y="83160"/>
                      <a:pt x="4369" y="82918"/>
                    </a:cubicBezTo>
                    <a:cubicBezTo>
                      <a:pt x="4503" y="82809"/>
                      <a:pt x="4634" y="82698"/>
                      <a:pt x="4763" y="82581"/>
                    </a:cubicBezTo>
                    <a:lnTo>
                      <a:pt x="4763" y="82581"/>
                    </a:lnTo>
                    <a:cubicBezTo>
                      <a:pt x="3469" y="85241"/>
                      <a:pt x="2705" y="88105"/>
                      <a:pt x="2373" y="91064"/>
                    </a:cubicBezTo>
                    <a:cubicBezTo>
                      <a:pt x="2175" y="92826"/>
                      <a:pt x="2096" y="94631"/>
                      <a:pt x="2259" y="96400"/>
                    </a:cubicBezTo>
                    <a:cubicBezTo>
                      <a:pt x="2343" y="97313"/>
                      <a:pt x="2499" y="98315"/>
                      <a:pt x="2821" y="99235"/>
                    </a:cubicBezTo>
                    <a:cubicBezTo>
                      <a:pt x="2220" y="99789"/>
                      <a:pt x="1688" y="100410"/>
                      <a:pt x="1233" y="101091"/>
                    </a:cubicBezTo>
                    <a:cubicBezTo>
                      <a:pt x="674" y="101932"/>
                      <a:pt x="1" y="103033"/>
                      <a:pt x="50" y="104081"/>
                    </a:cubicBezTo>
                    <a:cubicBezTo>
                      <a:pt x="97" y="105039"/>
                      <a:pt x="810" y="105655"/>
                      <a:pt x="1715" y="105818"/>
                    </a:cubicBezTo>
                    <a:cubicBezTo>
                      <a:pt x="1930" y="105857"/>
                      <a:pt x="2148" y="105874"/>
                      <a:pt x="2365" y="105874"/>
                    </a:cubicBezTo>
                    <a:cubicBezTo>
                      <a:pt x="3288" y="105874"/>
                      <a:pt x="4218" y="105559"/>
                      <a:pt x="5055" y="105217"/>
                    </a:cubicBezTo>
                    <a:cubicBezTo>
                      <a:pt x="6272" y="104722"/>
                      <a:pt x="7474" y="104250"/>
                      <a:pt x="8748" y="103923"/>
                    </a:cubicBezTo>
                    <a:cubicBezTo>
                      <a:pt x="11393" y="103245"/>
                      <a:pt x="14121" y="102973"/>
                      <a:pt x="16830" y="102694"/>
                    </a:cubicBezTo>
                    <a:cubicBezTo>
                      <a:pt x="18440" y="102525"/>
                      <a:pt x="20053" y="102382"/>
                      <a:pt x="21671" y="102298"/>
                    </a:cubicBezTo>
                    <a:cubicBezTo>
                      <a:pt x="22872" y="102236"/>
                      <a:pt x="24073" y="102205"/>
                      <a:pt x="25274" y="102205"/>
                    </a:cubicBezTo>
                    <a:cubicBezTo>
                      <a:pt x="28110" y="102205"/>
                      <a:pt x="30944" y="102377"/>
                      <a:pt x="33761" y="102723"/>
                    </a:cubicBezTo>
                    <a:cubicBezTo>
                      <a:pt x="36536" y="103067"/>
                      <a:pt x="39322" y="103302"/>
                      <a:pt x="42110" y="103535"/>
                    </a:cubicBezTo>
                    <a:cubicBezTo>
                      <a:pt x="43480" y="103649"/>
                      <a:pt x="44871" y="103841"/>
                      <a:pt x="46246" y="103874"/>
                    </a:cubicBezTo>
                    <a:cubicBezTo>
                      <a:pt x="46264" y="103874"/>
                      <a:pt x="46282" y="103874"/>
                      <a:pt x="46299" y="103874"/>
                    </a:cubicBezTo>
                    <a:cubicBezTo>
                      <a:pt x="47300" y="103874"/>
                      <a:pt x="47985" y="103188"/>
                      <a:pt x="47978" y="102164"/>
                    </a:cubicBezTo>
                    <a:cubicBezTo>
                      <a:pt x="47970" y="101091"/>
                      <a:pt x="47194" y="99970"/>
                      <a:pt x="46555" y="99161"/>
                    </a:cubicBezTo>
                    <a:cubicBezTo>
                      <a:pt x="46036" y="98505"/>
                      <a:pt x="45440" y="97914"/>
                      <a:pt x="44779" y="97402"/>
                    </a:cubicBezTo>
                    <a:lnTo>
                      <a:pt x="44779" y="97402"/>
                    </a:lnTo>
                    <a:cubicBezTo>
                      <a:pt x="45969" y="98171"/>
                      <a:pt x="47357" y="98750"/>
                      <a:pt x="48703" y="99104"/>
                    </a:cubicBezTo>
                    <a:cubicBezTo>
                      <a:pt x="49493" y="99310"/>
                      <a:pt x="50315" y="99431"/>
                      <a:pt x="51132" y="99431"/>
                    </a:cubicBezTo>
                    <a:cubicBezTo>
                      <a:pt x="51149" y="99431"/>
                      <a:pt x="51165" y="99431"/>
                      <a:pt x="51181" y="99431"/>
                    </a:cubicBezTo>
                    <a:cubicBezTo>
                      <a:pt x="51899" y="99426"/>
                      <a:pt x="52765" y="99374"/>
                      <a:pt x="53440" y="99109"/>
                    </a:cubicBezTo>
                    <a:cubicBezTo>
                      <a:pt x="54810" y="98577"/>
                      <a:pt x="53076" y="96784"/>
                      <a:pt x="52495" y="96333"/>
                    </a:cubicBezTo>
                    <a:cubicBezTo>
                      <a:pt x="51763" y="95769"/>
                      <a:pt x="50946" y="95324"/>
                      <a:pt x="50076" y="95010"/>
                    </a:cubicBezTo>
                    <a:lnTo>
                      <a:pt x="50160" y="95007"/>
                    </a:lnTo>
                    <a:cubicBezTo>
                      <a:pt x="50184" y="95007"/>
                      <a:pt x="50209" y="95007"/>
                      <a:pt x="50234" y="95007"/>
                    </a:cubicBezTo>
                    <a:cubicBezTo>
                      <a:pt x="50467" y="95007"/>
                      <a:pt x="50733" y="95026"/>
                      <a:pt x="50994" y="95026"/>
                    </a:cubicBezTo>
                    <a:cubicBezTo>
                      <a:pt x="51254" y="95026"/>
                      <a:pt x="51510" y="95007"/>
                      <a:pt x="51723" y="94928"/>
                    </a:cubicBezTo>
                    <a:cubicBezTo>
                      <a:pt x="52841" y="94523"/>
                      <a:pt x="51268" y="93407"/>
                      <a:pt x="50867" y="93179"/>
                    </a:cubicBezTo>
                    <a:cubicBezTo>
                      <a:pt x="49657" y="92494"/>
                      <a:pt x="48320" y="92250"/>
                      <a:pt x="46968" y="92250"/>
                    </a:cubicBezTo>
                    <a:cubicBezTo>
                      <a:pt x="46114" y="92250"/>
                      <a:pt x="45254" y="92347"/>
                      <a:pt x="44415" y="92492"/>
                    </a:cubicBezTo>
                    <a:cubicBezTo>
                      <a:pt x="44378" y="92301"/>
                      <a:pt x="44336" y="92113"/>
                      <a:pt x="44284" y="91928"/>
                    </a:cubicBezTo>
                    <a:lnTo>
                      <a:pt x="44284" y="91928"/>
                    </a:lnTo>
                    <a:cubicBezTo>
                      <a:pt x="44364" y="92007"/>
                      <a:pt x="44440" y="92088"/>
                      <a:pt x="44522" y="92165"/>
                    </a:cubicBezTo>
                    <a:cubicBezTo>
                      <a:pt x="44583" y="92223"/>
                      <a:pt x="44671" y="92257"/>
                      <a:pt x="44758" y="92257"/>
                    </a:cubicBezTo>
                    <a:cubicBezTo>
                      <a:pt x="44837" y="92257"/>
                      <a:pt x="44914" y="92229"/>
                      <a:pt x="44967" y="92165"/>
                    </a:cubicBezTo>
                    <a:cubicBezTo>
                      <a:pt x="45479" y="91569"/>
                      <a:pt x="45306" y="90770"/>
                      <a:pt x="45192" y="90055"/>
                    </a:cubicBezTo>
                    <a:cubicBezTo>
                      <a:pt x="45051" y="89157"/>
                      <a:pt x="44816" y="88276"/>
                      <a:pt x="44492" y="87425"/>
                    </a:cubicBezTo>
                    <a:cubicBezTo>
                      <a:pt x="44195" y="86648"/>
                      <a:pt x="43832" y="85896"/>
                      <a:pt x="43404" y="85181"/>
                    </a:cubicBezTo>
                    <a:lnTo>
                      <a:pt x="43404" y="85181"/>
                    </a:lnTo>
                    <a:cubicBezTo>
                      <a:pt x="43958" y="85656"/>
                      <a:pt x="44547" y="86092"/>
                      <a:pt x="45163" y="86483"/>
                    </a:cubicBezTo>
                    <a:cubicBezTo>
                      <a:pt x="45314" y="86577"/>
                      <a:pt x="45464" y="86623"/>
                      <a:pt x="45600" y="86623"/>
                    </a:cubicBezTo>
                    <a:cubicBezTo>
                      <a:pt x="45892" y="86623"/>
                      <a:pt x="46123" y="86414"/>
                      <a:pt x="46182" y="86030"/>
                    </a:cubicBezTo>
                    <a:cubicBezTo>
                      <a:pt x="46291" y="85317"/>
                      <a:pt x="46063" y="84427"/>
                      <a:pt x="45915" y="83732"/>
                    </a:cubicBezTo>
                    <a:cubicBezTo>
                      <a:pt x="45563" y="82106"/>
                      <a:pt x="44950" y="80548"/>
                      <a:pt x="44062" y="79143"/>
                    </a:cubicBezTo>
                    <a:cubicBezTo>
                      <a:pt x="43399" y="78091"/>
                      <a:pt x="42610" y="77149"/>
                      <a:pt x="41773" y="76241"/>
                    </a:cubicBezTo>
                    <a:cubicBezTo>
                      <a:pt x="42095" y="74324"/>
                      <a:pt x="42080" y="72268"/>
                      <a:pt x="41867" y="70376"/>
                    </a:cubicBezTo>
                    <a:cubicBezTo>
                      <a:pt x="41689" y="68775"/>
                      <a:pt x="41286" y="67271"/>
                      <a:pt x="40574" y="65871"/>
                    </a:cubicBezTo>
                    <a:lnTo>
                      <a:pt x="40574" y="65871"/>
                    </a:lnTo>
                    <a:cubicBezTo>
                      <a:pt x="40608" y="65881"/>
                      <a:pt x="40645" y="65891"/>
                      <a:pt x="40680" y="65898"/>
                    </a:cubicBezTo>
                    <a:cubicBezTo>
                      <a:pt x="40719" y="65902"/>
                      <a:pt x="40756" y="65904"/>
                      <a:pt x="40792" y="65904"/>
                    </a:cubicBezTo>
                    <a:cubicBezTo>
                      <a:pt x="42042" y="65904"/>
                      <a:pt x="41548" y="63409"/>
                      <a:pt x="41462" y="62709"/>
                    </a:cubicBezTo>
                    <a:cubicBezTo>
                      <a:pt x="41103" y="59802"/>
                      <a:pt x="40136" y="57007"/>
                      <a:pt x="38629" y="54499"/>
                    </a:cubicBezTo>
                    <a:cubicBezTo>
                      <a:pt x="38340" y="54021"/>
                      <a:pt x="38021" y="53561"/>
                      <a:pt x="37689" y="53106"/>
                    </a:cubicBezTo>
                    <a:lnTo>
                      <a:pt x="37689" y="53106"/>
                    </a:lnTo>
                    <a:cubicBezTo>
                      <a:pt x="38224" y="53529"/>
                      <a:pt x="38768" y="53942"/>
                      <a:pt x="39324" y="54335"/>
                    </a:cubicBezTo>
                    <a:cubicBezTo>
                      <a:pt x="39540" y="54488"/>
                      <a:pt x="39805" y="54620"/>
                      <a:pt x="40038" y="54620"/>
                    </a:cubicBezTo>
                    <a:cubicBezTo>
                      <a:pt x="40250" y="54620"/>
                      <a:pt x="40436" y="54510"/>
                      <a:pt x="40534" y="54204"/>
                    </a:cubicBezTo>
                    <a:cubicBezTo>
                      <a:pt x="40759" y="53492"/>
                      <a:pt x="40556" y="52591"/>
                      <a:pt x="40349" y="51904"/>
                    </a:cubicBezTo>
                    <a:cubicBezTo>
                      <a:pt x="39871" y="50340"/>
                      <a:pt x="39028" y="48883"/>
                      <a:pt x="38159" y="47508"/>
                    </a:cubicBezTo>
                    <a:cubicBezTo>
                      <a:pt x="37323" y="46182"/>
                      <a:pt x="36348" y="44950"/>
                      <a:pt x="35248" y="43832"/>
                    </a:cubicBezTo>
                    <a:cubicBezTo>
                      <a:pt x="34337" y="42914"/>
                      <a:pt x="33328" y="42100"/>
                      <a:pt x="32234" y="41410"/>
                    </a:cubicBezTo>
                    <a:cubicBezTo>
                      <a:pt x="32197" y="41140"/>
                      <a:pt x="32143" y="40873"/>
                      <a:pt x="32076" y="40611"/>
                    </a:cubicBezTo>
                    <a:cubicBezTo>
                      <a:pt x="31957" y="40165"/>
                      <a:pt x="31809" y="39730"/>
                      <a:pt x="31631" y="39304"/>
                    </a:cubicBezTo>
                    <a:lnTo>
                      <a:pt x="31631" y="39304"/>
                    </a:lnTo>
                    <a:cubicBezTo>
                      <a:pt x="31925" y="39680"/>
                      <a:pt x="32217" y="40059"/>
                      <a:pt x="32519" y="40428"/>
                    </a:cubicBezTo>
                    <a:cubicBezTo>
                      <a:pt x="32705" y="40655"/>
                      <a:pt x="32908" y="40882"/>
                      <a:pt x="33181" y="40882"/>
                    </a:cubicBezTo>
                    <a:cubicBezTo>
                      <a:pt x="33256" y="40882"/>
                      <a:pt x="33336" y="40865"/>
                      <a:pt x="33422" y="40826"/>
                    </a:cubicBezTo>
                    <a:cubicBezTo>
                      <a:pt x="33825" y="40645"/>
                      <a:pt x="33882" y="40178"/>
                      <a:pt x="33897" y="39782"/>
                    </a:cubicBezTo>
                    <a:cubicBezTo>
                      <a:pt x="33939" y="38476"/>
                      <a:pt x="33736" y="37174"/>
                      <a:pt x="33298" y="35940"/>
                    </a:cubicBezTo>
                    <a:lnTo>
                      <a:pt x="33298" y="35940"/>
                    </a:lnTo>
                    <a:cubicBezTo>
                      <a:pt x="33810" y="36432"/>
                      <a:pt x="34369" y="36875"/>
                      <a:pt x="34966" y="37259"/>
                    </a:cubicBezTo>
                    <a:cubicBezTo>
                      <a:pt x="35007" y="37286"/>
                      <a:pt x="35059" y="37299"/>
                      <a:pt x="35113" y="37299"/>
                    </a:cubicBezTo>
                    <a:cubicBezTo>
                      <a:pt x="35219" y="37299"/>
                      <a:pt x="35331" y="37247"/>
                      <a:pt x="35374" y="37152"/>
                    </a:cubicBezTo>
                    <a:cubicBezTo>
                      <a:pt x="35958" y="35846"/>
                      <a:pt x="35671" y="34468"/>
                      <a:pt x="35391" y="33120"/>
                    </a:cubicBezTo>
                    <a:cubicBezTo>
                      <a:pt x="35173" y="32076"/>
                      <a:pt x="34919" y="31039"/>
                      <a:pt x="34614" y="30015"/>
                    </a:cubicBezTo>
                    <a:cubicBezTo>
                      <a:pt x="35146" y="29921"/>
                      <a:pt x="35666" y="29800"/>
                      <a:pt x="36158" y="29681"/>
                    </a:cubicBezTo>
                    <a:cubicBezTo>
                      <a:pt x="36766" y="29530"/>
                      <a:pt x="37380" y="29374"/>
                      <a:pt x="37974" y="29172"/>
                    </a:cubicBezTo>
                    <a:cubicBezTo>
                      <a:pt x="38553" y="28974"/>
                      <a:pt x="39191" y="28788"/>
                      <a:pt x="39723" y="28484"/>
                    </a:cubicBezTo>
                    <a:cubicBezTo>
                      <a:pt x="40076" y="28281"/>
                      <a:pt x="40400" y="27908"/>
                      <a:pt x="40220" y="27482"/>
                    </a:cubicBezTo>
                    <a:cubicBezTo>
                      <a:pt x="40039" y="27054"/>
                      <a:pt x="39535" y="26888"/>
                      <a:pt x="39119" y="26784"/>
                    </a:cubicBezTo>
                    <a:cubicBezTo>
                      <a:pt x="38601" y="26655"/>
                      <a:pt x="38071" y="26589"/>
                      <a:pt x="37539" y="26589"/>
                    </a:cubicBezTo>
                    <a:cubicBezTo>
                      <a:pt x="37198" y="26589"/>
                      <a:pt x="36856" y="26616"/>
                      <a:pt x="36517" y="26671"/>
                    </a:cubicBezTo>
                    <a:cubicBezTo>
                      <a:pt x="37135" y="26300"/>
                      <a:pt x="37754" y="25921"/>
                      <a:pt x="38342" y="25505"/>
                    </a:cubicBezTo>
                    <a:cubicBezTo>
                      <a:pt x="38780" y="25196"/>
                      <a:pt x="39213" y="24870"/>
                      <a:pt x="39601" y="24501"/>
                    </a:cubicBezTo>
                    <a:cubicBezTo>
                      <a:pt x="39874" y="24241"/>
                      <a:pt x="40257" y="23890"/>
                      <a:pt x="40188" y="23469"/>
                    </a:cubicBezTo>
                    <a:cubicBezTo>
                      <a:pt x="40134" y="23136"/>
                      <a:pt x="39819" y="23055"/>
                      <a:pt x="39531" y="23055"/>
                    </a:cubicBezTo>
                    <a:cubicBezTo>
                      <a:pt x="39513" y="23055"/>
                      <a:pt x="39495" y="23056"/>
                      <a:pt x="39478" y="23056"/>
                    </a:cubicBezTo>
                    <a:cubicBezTo>
                      <a:pt x="38872" y="23071"/>
                      <a:pt x="38293" y="23192"/>
                      <a:pt x="37721" y="23385"/>
                    </a:cubicBezTo>
                    <a:cubicBezTo>
                      <a:pt x="36779" y="23704"/>
                      <a:pt x="35868" y="24113"/>
                      <a:pt x="35003" y="24600"/>
                    </a:cubicBezTo>
                    <a:cubicBezTo>
                      <a:pt x="35888" y="23356"/>
                      <a:pt x="36710" y="22067"/>
                      <a:pt x="37464" y="20738"/>
                    </a:cubicBezTo>
                    <a:cubicBezTo>
                      <a:pt x="38273" y="19311"/>
                      <a:pt x="39013" y="17834"/>
                      <a:pt x="39639" y="16315"/>
                    </a:cubicBezTo>
                    <a:cubicBezTo>
                      <a:pt x="39958" y="15551"/>
                      <a:pt x="40225" y="14767"/>
                      <a:pt x="40443" y="13968"/>
                    </a:cubicBezTo>
                    <a:cubicBezTo>
                      <a:pt x="40643" y="13211"/>
                      <a:pt x="40833" y="11293"/>
                      <a:pt x="40720" y="11231"/>
                    </a:cubicBezTo>
                    <a:cubicBezTo>
                      <a:pt x="40412" y="11057"/>
                      <a:pt x="40014" y="11005"/>
                      <a:pt x="39602" y="11005"/>
                    </a:cubicBezTo>
                    <a:cubicBezTo>
                      <a:pt x="39127" y="11005"/>
                      <a:pt x="38634" y="11074"/>
                      <a:pt x="38241" y="11100"/>
                    </a:cubicBezTo>
                    <a:cubicBezTo>
                      <a:pt x="37424" y="11155"/>
                      <a:pt x="36608" y="11261"/>
                      <a:pt x="35804" y="11417"/>
                    </a:cubicBezTo>
                    <a:cubicBezTo>
                      <a:pt x="34174" y="11739"/>
                      <a:pt x="32586" y="12238"/>
                      <a:pt x="31064" y="12906"/>
                    </a:cubicBezTo>
                    <a:cubicBezTo>
                      <a:pt x="29503" y="13587"/>
                      <a:pt x="28081" y="14467"/>
                      <a:pt x="26710" y="15474"/>
                    </a:cubicBezTo>
                    <a:cubicBezTo>
                      <a:pt x="25847" y="16107"/>
                      <a:pt x="24976" y="16807"/>
                      <a:pt x="24209" y="17592"/>
                    </a:cubicBezTo>
                    <a:cubicBezTo>
                      <a:pt x="23898" y="17419"/>
                      <a:pt x="23564" y="17275"/>
                      <a:pt x="23232" y="17134"/>
                    </a:cubicBezTo>
                    <a:cubicBezTo>
                      <a:pt x="22584" y="16857"/>
                      <a:pt x="21924" y="16615"/>
                      <a:pt x="21253" y="16409"/>
                    </a:cubicBezTo>
                    <a:cubicBezTo>
                      <a:pt x="20565" y="16199"/>
                      <a:pt x="19865" y="16031"/>
                      <a:pt x="19158" y="15909"/>
                    </a:cubicBezTo>
                    <a:lnTo>
                      <a:pt x="19081" y="15897"/>
                    </a:lnTo>
                    <a:cubicBezTo>
                      <a:pt x="19019" y="15459"/>
                      <a:pt x="18886" y="15019"/>
                      <a:pt x="18779" y="14613"/>
                    </a:cubicBezTo>
                    <a:cubicBezTo>
                      <a:pt x="18567" y="13789"/>
                      <a:pt x="18337" y="12971"/>
                      <a:pt x="18104" y="12152"/>
                    </a:cubicBezTo>
                    <a:cubicBezTo>
                      <a:pt x="17661" y="10586"/>
                      <a:pt x="17191" y="9015"/>
                      <a:pt x="16560" y="7513"/>
                    </a:cubicBezTo>
                    <a:cubicBezTo>
                      <a:pt x="15952" y="6064"/>
                      <a:pt x="15220" y="4666"/>
                      <a:pt x="14304" y="3385"/>
                    </a:cubicBezTo>
                    <a:cubicBezTo>
                      <a:pt x="13446" y="2185"/>
                      <a:pt x="12434" y="869"/>
                      <a:pt x="11190" y="47"/>
                    </a:cubicBezTo>
                    <a:cubicBezTo>
                      <a:pt x="11155" y="23"/>
                      <a:pt x="11114" y="10"/>
                      <a:pt x="11073" y="10"/>
                    </a:cubicBezTo>
                    <a:cubicBezTo>
                      <a:pt x="11051" y="10"/>
                      <a:pt x="11030" y="13"/>
                      <a:pt x="11009" y="20"/>
                    </a:cubicBezTo>
                    <a:cubicBezTo>
                      <a:pt x="10981" y="7"/>
                      <a:pt x="10951" y="0"/>
                      <a:pt x="10922" y="0"/>
                    </a:cubicBezTo>
                    <a:close/>
                  </a:path>
                </a:pathLst>
              </a:custGeom>
              <a:solidFill>
                <a:srgbClr val="7C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"/>
              <p:cNvSpPr/>
              <p:nvPr/>
            </p:nvSpPr>
            <p:spPr>
              <a:xfrm>
                <a:off x="4059800" y="1112475"/>
                <a:ext cx="65850" cy="90000"/>
              </a:xfrm>
              <a:custGeom>
                <a:rect b="b" l="l" r="r" t="t"/>
                <a:pathLst>
                  <a:path extrusionOk="0" h="3600" w="2634">
                    <a:moveTo>
                      <a:pt x="1542" y="1"/>
                    </a:moveTo>
                    <a:cubicBezTo>
                      <a:pt x="1460" y="1"/>
                      <a:pt x="1377" y="12"/>
                      <a:pt x="1295" y="36"/>
                    </a:cubicBezTo>
                    <a:cubicBezTo>
                      <a:pt x="946" y="134"/>
                      <a:pt x="691" y="404"/>
                      <a:pt x="516" y="708"/>
                    </a:cubicBezTo>
                    <a:cubicBezTo>
                      <a:pt x="295" y="1092"/>
                      <a:pt x="102" y="1562"/>
                      <a:pt x="36" y="2000"/>
                    </a:cubicBezTo>
                    <a:cubicBezTo>
                      <a:pt x="1" y="2208"/>
                      <a:pt x="1" y="2420"/>
                      <a:pt x="33" y="2626"/>
                    </a:cubicBezTo>
                    <a:lnTo>
                      <a:pt x="33" y="2636"/>
                    </a:lnTo>
                    <a:cubicBezTo>
                      <a:pt x="33" y="2638"/>
                      <a:pt x="33" y="2643"/>
                      <a:pt x="36" y="2648"/>
                    </a:cubicBezTo>
                    <a:cubicBezTo>
                      <a:pt x="48" y="2811"/>
                      <a:pt x="97" y="2967"/>
                      <a:pt x="182" y="3106"/>
                    </a:cubicBezTo>
                    <a:cubicBezTo>
                      <a:pt x="347" y="3373"/>
                      <a:pt x="639" y="3546"/>
                      <a:pt x="948" y="3588"/>
                    </a:cubicBezTo>
                    <a:cubicBezTo>
                      <a:pt x="1008" y="3596"/>
                      <a:pt x="1066" y="3600"/>
                      <a:pt x="1124" y="3600"/>
                    </a:cubicBezTo>
                    <a:cubicBezTo>
                      <a:pt x="1748" y="3600"/>
                      <a:pt x="2246" y="3136"/>
                      <a:pt x="2453" y="2554"/>
                    </a:cubicBezTo>
                    <a:cubicBezTo>
                      <a:pt x="2586" y="2183"/>
                      <a:pt x="2633" y="1765"/>
                      <a:pt x="2618" y="1371"/>
                    </a:cubicBezTo>
                    <a:cubicBezTo>
                      <a:pt x="2603" y="990"/>
                      <a:pt x="2514" y="605"/>
                      <a:pt x="2247" y="318"/>
                    </a:cubicBezTo>
                    <a:cubicBezTo>
                      <a:pt x="2060" y="117"/>
                      <a:pt x="1806" y="1"/>
                      <a:pt x="1542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"/>
              <p:cNvSpPr/>
              <p:nvPr/>
            </p:nvSpPr>
            <p:spPr>
              <a:xfrm>
                <a:off x="3800425" y="1044300"/>
                <a:ext cx="63300" cy="86575"/>
              </a:xfrm>
              <a:custGeom>
                <a:rect b="b" l="l" r="r" t="t"/>
                <a:pathLst>
                  <a:path extrusionOk="0" h="3463" w="2532">
                    <a:moveTo>
                      <a:pt x="1484" y="0"/>
                    </a:moveTo>
                    <a:cubicBezTo>
                      <a:pt x="1405" y="0"/>
                      <a:pt x="1325" y="11"/>
                      <a:pt x="1245" y="34"/>
                    </a:cubicBezTo>
                    <a:cubicBezTo>
                      <a:pt x="911" y="130"/>
                      <a:pt x="666" y="390"/>
                      <a:pt x="498" y="682"/>
                    </a:cubicBezTo>
                    <a:cubicBezTo>
                      <a:pt x="288" y="1051"/>
                      <a:pt x="100" y="1503"/>
                      <a:pt x="35" y="1924"/>
                    </a:cubicBezTo>
                    <a:cubicBezTo>
                      <a:pt x="1" y="2124"/>
                      <a:pt x="1" y="2327"/>
                      <a:pt x="33" y="2528"/>
                    </a:cubicBezTo>
                    <a:lnTo>
                      <a:pt x="33" y="2535"/>
                    </a:lnTo>
                    <a:cubicBezTo>
                      <a:pt x="33" y="2537"/>
                      <a:pt x="33" y="2542"/>
                      <a:pt x="35" y="2547"/>
                    </a:cubicBezTo>
                    <a:cubicBezTo>
                      <a:pt x="48" y="2703"/>
                      <a:pt x="95" y="2854"/>
                      <a:pt x="174" y="2988"/>
                    </a:cubicBezTo>
                    <a:cubicBezTo>
                      <a:pt x="335" y="3245"/>
                      <a:pt x="614" y="3411"/>
                      <a:pt x="914" y="3450"/>
                    </a:cubicBezTo>
                    <a:cubicBezTo>
                      <a:pt x="972" y="3458"/>
                      <a:pt x="1028" y="3462"/>
                      <a:pt x="1084" y="3462"/>
                    </a:cubicBezTo>
                    <a:cubicBezTo>
                      <a:pt x="1683" y="3462"/>
                      <a:pt x="2162" y="3017"/>
                      <a:pt x="2361" y="2458"/>
                    </a:cubicBezTo>
                    <a:cubicBezTo>
                      <a:pt x="2489" y="2100"/>
                      <a:pt x="2532" y="1696"/>
                      <a:pt x="2519" y="1320"/>
                    </a:cubicBezTo>
                    <a:cubicBezTo>
                      <a:pt x="2504" y="952"/>
                      <a:pt x="2418" y="583"/>
                      <a:pt x="2163" y="306"/>
                    </a:cubicBezTo>
                    <a:cubicBezTo>
                      <a:pt x="1984" y="113"/>
                      <a:pt x="1739" y="0"/>
                      <a:pt x="1484" y="0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"/>
              <p:cNvSpPr/>
              <p:nvPr/>
            </p:nvSpPr>
            <p:spPr>
              <a:xfrm>
                <a:off x="4115975" y="1082250"/>
                <a:ext cx="45650" cy="27550"/>
              </a:xfrm>
              <a:custGeom>
                <a:rect b="b" l="l" r="r" t="t"/>
                <a:pathLst>
                  <a:path extrusionOk="0" h="1102" w="1826">
                    <a:moveTo>
                      <a:pt x="1608" y="466"/>
                    </a:moveTo>
                    <a:lnTo>
                      <a:pt x="1608" y="466"/>
                    </a:lnTo>
                    <a:cubicBezTo>
                      <a:pt x="1606" y="466"/>
                      <a:pt x="1605" y="467"/>
                      <a:pt x="1603" y="468"/>
                    </a:cubicBezTo>
                    <a:cubicBezTo>
                      <a:pt x="1605" y="467"/>
                      <a:pt x="1606" y="467"/>
                      <a:pt x="1608" y="466"/>
                    </a:cubicBezTo>
                    <a:close/>
                    <a:moveTo>
                      <a:pt x="1390" y="0"/>
                    </a:moveTo>
                    <a:cubicBezTo>
                      <a:pt x="1336" y="5"/>
                      <a:pt x="1287" y="15"/>
                      <a:pt x="1235" y="25"/>
                    </a:cubicBezTo>
                    <a:cubicBezTo>
                      <a:pt x="1084" y="60"/>
                      <a:pt x="938" y="112"/>
                      <a:pt x="802" y="186"/>
                    </a:cubicBezTo>
                    <a:cubicBezTo>
                      <a:pt x="547" y="319"/>
                      <a:pt x="309" y="483"/>
                      <a:pt x="94" y="673"/>
                    </a:cubicBezTo>
                    <a:cubicBezTo>
                      <a:pt x="0" y="757"/>
                      <a:pt x="3" y="911"/>
                      <a:pt x="74" y="1002"/>
                    </a:cubicBezTo>
                    <a:cubicBezTo>
                      <a:pt x="122" y="1062"/>
                      <a:pt x="202" y="1102"/>
                      <a:pt x="280" y="1102"/>
                    </a:cubicBezTo>
                    <a:cubicBezTo>
                      <a:pt x="321" y="1102"/>
                      <a:pt x="361" y="1091"/>
                      <a:pt x="396" y="1066"/>
                    </a:cubicBezTo>
                    <a:lnTo>
                      <a:pt x="396" y="1066"/>
                    </a:lnTo>
                    <a:lnTo>
                      <a:pt x="394" y="1069"/>
                    </a:lnTo>
                    <a:cubicBezTo>
                      <a:pt x="500" y="995"/>
                      <a:pt x="609" y="928"/>
                      <a:pt x="723" y="866"/>
                    </a:cubicBezTo>
                    <a:cubicBezTo>
                      <a:pt x="782" y="836"/>
                      <a:pt x="841" y="804"/>
                      <a:pt x="901" y="779"/>
                    </a:cubicBezTo>
                    <a:lnTo>
                      <a:pt x="945" y="760"/>
                    </a:lnTo>
                    <a:cubicBezTo>
                      <a:pt x="958" y="754"/>
                      <a:pt x="963" y="751"/>
                      <a:pt x="962" y="751"/>
                    </a:cubicBezTo>
                    <a:lnTo>
                      <a:pt x="962" y="751"/>
                    </a:lnTo>
                    <a:cubicBezTo>
                      <a:pt x="960" y="751"/>
                      <a:pt x="952" y="754"/>
                      <a:pt x="940" y="760"/>
                    </a:cubicBezTo>
                    <a:cubicBezTo>
                      <a:pt x="970" y="745"/>
                      <a:pt x="1005" y="732"/>
                      <a:pt x="1037" y="720"/>
                    </a:cubicBezTo>
                    <a:cubicBezTo>
                      <a:pt x="1069" y="708"/>
                      <a:pt x="1099" y="695"/>
                      <a:pt x="1131" y="683"/>
                    </a:cubicBezTo>
                    <a:cubicBezTo>
                      <a:pt x="1139" y="679"/>
                      <a:pt x="1142" y="678"/>
                      <a:pt x="1141" y="678"/>
                    </a:cubicBezTo>
                    <a:lnTo>
                      <a:pt x="1141" y="678"/>
                    </a:lnTo>
                    <a:cubicBezTo>
                      <a:pt x="1141" y="678"/>
                      <a:pt x="1141" y="678"/>
                      <a:pt x="1141" y="678"/>
                    </a:cubicBezTo>
                    <a:lnTo>
                      <a:pt x="1141" y="678"/>
                    </a:lnTo>
                    <a:cubicBezTo>
                      <a:pt x="1165" y="668"/>
                      <a:pt x="1189" y="659"/>
                      <a:pt x="1212" y="651"/>
                    </a:cubicBezTo>
                    <a:cubicBezTo>
                      <a:pt x="1289" y="619"/>
                      <a:pt x="1368" y="591"/>
                      <a:pt x="1445" y="557"/>
                    </a:cubicBezTo>
                    <a:cubicBezTo>
                      <a:pt x="1472" y="544"/>
                      <a:pt x="1502" y="535"/>
                      <a:pt x="1529" y="522"/>
                    </a:cubicBezTo>
                    <a:cubicBezTo>
                      <a:pt x="1556" y="505"/>
                      <a:pt x="1581" y="488"/>
                      <a:pt x="1603" y="468"/>
                    </a:cubicBezTo>
                    <a:cubicBezTo>
                      <a:pt x="1612" y="461"/>
                      <a:pt x="1616" y="459"/>
                      <a:pt x="1617" y="459"/>
                    </a:cubicBezTo>
                    <a:lnTo>
                      <a:pt x="1617" y="459"/>
                    </a:lnTo>
                    <a:cubicBezTo>
                      <a:pt x="1618" y="459"/>
                      <a:pt x="1614" y="463"/>
                      <a:pt x="1608" y="466"/>
                    </a:cubicBezTo>
                    <a:lnTo>
                      <a:pt x="1608" y="466"/>
                    </a:lnTo>
                    <a:cubicBezTo>
                      <a:pt x="1687" y="433"/>
                      <a:pt x="1735" y="370"/>
                      <a:pt x="1779" y="300"/>
                    </a:cubicBezTo>
                    <a:cubicBezTo>
                      <a:pt x="1826" y="223"/>
                      <a:pt x="1789" y="129"/>
                      <a:pt x="1720" y="82"/>
                    </a:cubicBezTo>
                    <a:cubicBezTo>
                      <a:pt x="1662" y="36"/>
                      <a:pt x="1591" y="9"/>
                      <a:pt x="1519" y="9"/>
                    </a:cubicBezTo>
                    <a:cubicBezTo>
                      <a:pt x="1510" y="9"/>
                      <a:pt x="1501" y="9"/>
                      <a:pt x="1492" y="10"/>
                    </a:cubicBezTo>
                    <a:cubicBezTo>
                      <a:pt x="1490" y="10"/>
                      <a:pt x="1489" y="10"/>
                      <a:pt x="1488" y="11"/>
                    </a:cubicBezTo>
                    <a:lnTo>
                      <a:pt x="1488" y="11"/>
                    </a:lnTo>
                    <a:cubicBezTo>
                      <a:pt x="1487" y="10"/>
                      <a:pt x="1486" y="10"/>
                      <a:pt x="1484" y="10"/>
                    </a:cubicBezTo>
                    <a:cubicBezTo>
                      <a:pt x="1452" y="5"/>
                      <a:pt x="1420" y="0"/>
                      <a:pt x="1390" y="0"/>
                    </a:cubicBezTo>
                    <a:close/>
                  </a:path>
                </a:pathLst>
              </a:custGeom>
              <a:solidFill>
                <a:srgbClr val="EC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"/>
              <p:cNvSpPr/>
              <p:nvPr/>
            </p:nvSpPr>
            <p:spPr>
              <a:xfrm>
                <a:off x="4141950" y="1124000"/>
                <a:ext cx="47575" cy="14600"/>
              </a:xfrm>
              <a:custGeom>
                <a:rect b="b" l="l" r="r" t="t"/>
                <a:pathLst>
                  <a:path extrusionOk="0" h="584" w="1903">
                    <a:moveTo>
                      <a:pt x="898" y="1"/>
                    </a:moveTo>
                    <a:cubicBezTo>
                      <a:pt x="665" y="1"/>
                      <a:pt x="433" y="33"/>
                      <a:pt x="208" y="94"/>
                    </a:cubicBezTo>
                    <a:cubicBezTo>
                      <a:pt x="87" y="129"/>
                      <a:pt x="0" y="267"/>
                      <a:pt x="40" y="391"/>
                    </a:cubicBezTo>
                    <a:cubicBezTo>
                      <a:pt x="71" y="495"/>
                      <a:pt x="169" y="564"/>
                      <a:pt x="274" y="564"/>
                    </a:cubicBezTo>
                    <a:cubicBezTo>
                      <a:pt x="294" y="564"/>
                      <a:pt x="314" y="562"/>
                      <a:pt x="334" y="557"/>
                    </a:cubicBezTo>
                    <a:lnTo>
                      <a:pt x="337" y="559"/>
                    </a:lnTo>
                    <a:cubicBezTo>
                      <a:pt x="450" y="532"/>
                      <a:pt x="567" y="517"/>
                      <a:pt x="683" y="515"/>
                    </a:cubicBezTo>
                    <a:cubicBezTo>
                      <a:pt x="720" y="513"/>
                      <a:pt x="756" y="512"/>
                      <a:pt x="793" y="512"/>
                    </a:cubicBezTo>
                    <a:cubicBezTo>
                      <a:pt x="878" y="512"/>
                      <a:pt x="962" y="517"/>
                      <a:pt x="1047" y="527"/>
                    </a:cubicBezTo>
                    <a:cubicBezTo>
                      <a:pt x="1056" y="528"/>
                      <a:pt x="1062" y="528"/>
                      <a:pt x="1067" y="529"/>
                    </a:cubicBezTo>
                    <a:lnTo>
                      <a:pt x="1067" y="529"/>
                    </a:lnTo>
                    <a:lnTo>
                      <a:pt x="1094" y="532"/>
                    </a:lnTo>
                    <a:cubicBezTo>
                      <a:pt x="1123" y="537"/>
                      <a:pt x="1153" y="542"/>
                      <a:pt x="1183" y="549"/>
                    </a:cubicBezTo>
                    <a:cubicBezTo>
                      <a:pt x="1230" y="557"/>
                      <a:pt x="1279" y="564"/>
                      <a:pt x="1329" y="569"/>
                    </a:cubicBezTo>
                    <a:cubicBezTo>
                      <a:pt x="1337" y="569"/>
                      <a:pt x="1384" y="575"/>
                      <a:pt x="1379" y="575"/>
                    </a:cubicBezTo>
                    <a:cubicBezTo>
                      <a:pt x="1377" y="575"/>
                      <a:pt x="1373" y="575"/>
                      <a:pt x="1363" y="574"/>
                    </a:cubicBezTo>
                    <a:lnTo>
                      <a:pt x="1363" y="574"/>
                    </a:lnTo>
                    <a:cubicBezTo>
                      <a:pt x="1407" y="580"/>
                      <a:pt x="1450" y="583"/>
                      <a:pt x="1494" y="583"/>
                    </a:cubicBezTo>
                    <a:cubicBezTo>
                      <a:pt x="1522" y="583"/>
                      <a:pt x="1550" y="582"/>
                      <a:pt x="1579" y="579"/>
                    </a:cubicBezTo>
                    <a:cubicBezTo>
                      <a:pt x="1583" y="579"/>
                      <a:pt x="1588" y="580"/>
                      <a:pt x="1592" y="580"/>
                    </a:cubicBezTo>
                    <a:cubicBezTo>
                      <a:pt x="1611" y="580"/>
                      <a:pt x="1629" y="576"/>
                      <a:pt x="1647" y="568"/>
                    </a:cubicBezTo>
                    <a:lnTo>
                      <a:pt x="1647" y="568"/>
                    </a:lnTo>
                    <a:cubicBezTo>
                      <a:pt x="1651" y="568"/>
                      <a:pt x="1655" y="569"/>
                      <a:pt x="1660" y="569"/>
                    </a:cubicBezTo>
                    <a:cubicBezTo>
                      <a:pt x="1675" y="572"/>
                      <a:pt x="1691" y="573"/>
                      <a:pt x="1706" y="573"/>
                    </a:cubicBezTo>
                    <a:cubicBezTo>
                      <a:pt x="1732" y="573"/>
                      <a:pt x="1759" y="569"/>
                      <a:pt x="1784" y="562"/>
                    </a:cubicBezTo>
                    <a:cubicBezTo>
                      <a:pt x="1865" y="539"/>
                      <a:pt x="1903" y="445"/>
                      <a:pt x="1861" y="371"/>
                    </a:cubicBezTo>
                    <a:cubicBezTo>
                      <a:pt x="1830" y="326"/>
                      <a:pt x="1790" y="286"/>
                      <a:pt x="1745" y="257"/>
                    </a:cubicBezTo>
                    <a:lnTo>
                      <a:pt x="1745" y="257"/>
                    </a:lnTo>
                    <a:cubicBezTo>
                      <a:pt x="1726" y="234"/>
                      <a:pt x="1705" y="214"/>
                      <a:pt x="1682" y="195"/>
                    </a:cubicBezTo>
                    <a:cubicBezTo>
                      <a:pt x="1658" y="176"/>
                      <a:pt x="1635" y="158"/>
                      <a:pt x="1611" y="144"/>
                    </a:cubicBezTo>
                    <a:cubicBezTo>
                      <a:pt x="1544" y="101"/>
                      <a:pt x="1472" y="72"/>
                      <a:pt x="1395" y="52"/>
                    </a:cubicBezTo>
                    <a:cubicBezTo>
                      <a:pt x="1269" y="15"/>
                      <a:pt x="1126" y="7"/>
                      <a:pt x="992" y="2"/>
                    </a:cubicBezTo>
                    <a:cubicBezTo>
                      <a:pt x="961" y="1"/>
                      <a:pt x="929" y="1"/>
                      <a:pt x="898" y="1"/>
                    </a:cubicBezTo>
                    <a:close/>
                  </a:path>
                </a:pathLst>
              </a:custGeom>
              <a:solidFill>
                <a:srgbClr val="EC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1"/>
              <p:cNvSpPr/>
              <p:nvPr/>
            </p:nvSpPr>
            <p:spPr>
              <a:xfrm>
                <a:off x="3826550" y="994250"/>
                <a:ext cx="16025" cy="31375"/>
              </a:xfrm>
              <a:custGeom>
                <a:rect b="b" l="l" r="r" t="t"/>
                <a:pathLst>
                  <a:path extrusionOk="0" h="1255" w="641">
                    <a:moveTo>
                      <a:pt x="115" y="763"/>
                    </a:moveTo>
                    <a:lnTo>
                      <a:pt x="115" y="763"/>
                    </a:lnTo>
                    <a:cubicBezTo>
                      <a:pt x="116" y="771"/>
                      <a:pt x="118" y="781"/>
                      <a:pt x="118" y="788"/>
                    </a:cubicBezTo>
                    <a:lnTo>
                      <a:pt x="118" y="788"/>
                    </a:lnTo>
                    <a:cubicBezTo>
                      <a:pt x="117" y="780"/>
                      <a:pt x="116" y="772"/>
                      <a:pt x="115" y="763"/>
                    </a:cubicBezTo>
                    <a:close/>
                    <a:moveTo>
                      <a:pt x="192" y="0"/>
                    </a:moveTo>
                    <a:cubicBezTo>
                      <a:pt x="180" y="0"/>
                      <a:pt x="169" y="2"/>
                      <a:pt x="158" y="5"/>
                    </a:cubicBezTo>
                    <a:cubicBezTo>
                      <a:pt x="116" y="15"/>
                      <a:pt x="81" y="49"/>
                      <a:pt x="71" y="91"/>
                    </a:cubicBezTo>
                    <a:cubicBezTo>
                      <a:pt x="67" y="116"/>
                      <a:pt x="64" y="141"/>
                      <a:pt x="60" y="166"/>
                    </a:cubicBezTo>
                    <a:lnTo>
                      <a:pt x="60" y="166"/>
                    </a:lnTo>
                    <a:cubicBezTo>
                      <a:pt x="0" y="312"/>
                      <a:pt x="66" y="491"/>
                      <a:pt x="94" y="638"/>
                    </a:cubicBezTo>
                    <a:cubicBezTo>
                      <a:pt x="101" y="673"/>
                      <a:pt x="106" y="705"/>
                      <a:pt x="111" y="737"/>
                    </a:cubicBezTo>
                    <a:cubicBezTo>
                      <a:pt x="112" y="746"/>
                      <a:pt x="114" y="755"/>
                      <a:pt x="115" y="763"/>
                    </a:cubicBezTo>
                    <a:lnTo>
                      <a:pt x="115" y="763"/>
                    </a:lnTo>
                    <a:cubicBezTo>
                      <a:pt x="114" y="759"/>
                      <a:pt x="113" y="756"/>
                      <a:pt x="113" y="756"/>
                    </a:cubicBezTo>
                    <a:lnTo>
                      <a:pt x="113" y="756"/>
                    </a:lnTo>
                    <a:cubicBezTo>
                      <a:pt x="113" y="756"/>
                      <a:pt x="114" y="764"/>
                      <a:pt x="118" y="789"/>
                    </a:cubicBezTo>
                    <a:lnTo>
                      <a:pt x="118" y="789"/>
                    </a:lnTo>
                    <a:cubicBezTo>
                      <a:pt x="118" y="788"/>
                      <a:pt x="118" y="788"/>
                      <a:pt x="118" y="788"/>
                    </a:cubicBezTo>
                    <a:lnTo>
                      <a:pt x="118" y="788"/>
                    </a:lnTo>
                    <a:cubicBezTo>
                      <a:pt x="118" y="789"/>
                      <a:pt x="118" y="789"/>
                      <a:pt x="118" y="789"/>
                    </a:cubicBezTo>
                    <a:cubicBezTo>
                      <a:pt x="118" y="789"/>
                      <a:pt x="118" y="789"/>
                      <a:pt x="118" y="789"/>
                    </a:cubicBezTo>
                    <a:lnTo>
                      <a:pt x="118" y="789"/>
                    </a:lnTo>
                    <a:cubicBezTo>
                      <a:pt x="118" y="790"/>
                      <a:pt x="118" y="791"/>
                      <a:pt x="118" y="792"/>
                    </a:cubicBezTo>
                    <a:cubicBezTo>
                      <a:pt x="128" y="863"/>
                      <a:pt x="133" y="935"/>
                      <a:pt x="136" y="1007"/>
                    </a:cubicBezTo>
                    <a:cubicBezTo>
                      <a:pt x="143" y="1133"/>
                      <a:pt x="243" y="1254"/>
                      <a:pt x="375" y="1254"/>
                    </a:cubicBezTo>
                    <a:cubicBezTo>
                      <a:pt x="378" y="1254"/>
                      <a:pt x="381" y="1254"/>
                      <a:pt x="383" y="1254"/>
                    </a:cubicBezTo>
                    <a:cubicBezTo>
                      <a:pt x="507" y="1249"/>
                      <a:pt x="640" y="1145"/>
                      <a:pt x="631" y="1007"/>
                    </a:cubicBezTo>
                    <a:cubicBezTo>
                      <a:pt x="618" y="844"/>
                      <a:pt x="593" y="680"/>
                      <a:pt x="559" y="519"/>
                    </a:cubicBezTo>
                    <a:cubicBezTo>
                      <a:pt x="544" y="448"/>
                      <a:pt x="524" y="378"/>
                      <a:pt x="497" y="309"/>
                    </a:cubicBezTo>
                    <a:cubicBezTo>
                      <a:pt x="477" y="262"/>
                      <a:pt x="455" y="218"/>
                      <a:pt x="428" y="176"/>
                    </a:cubicBezTo>
                    <a:cubicBezTo>
                      <a:pt x="413" y="151"/>
                      <a:pt x="396" y="129"/>
                      <a:pt x="376" y="109"/>
                    </a:cubicBezTo>
                    <a:cubicBezTo>
                      <a:pt x="360" y="96"/>
                      <a:pt x="343" y="85"/>
                      <a:pt x="325" y="75"/>
                    </a:cubicBezTo>
                    <a:lnTo>
                      <a:pt x="325" y="75"/>
                    </a:lnTo>
                    <a:cubicBezTo>
                      <a:pt x="310" y="61"/>
                      <a:pt x="295" y="47"/>
                      <a:pt x="279" y="35"/>
                    </a:cubicBezTo>
                    <a:cubicBezTo>
                      <a:pt x="256" y="13"/>
                      <a:pt x="224" y="0"/>
                      <a:pt x="192" y="0"/>
                    </a:cubicBezTo>
                    <a:close/>
                  </a:path>
                </a:pathLst>
              </a:custGeom>
              <a:solidFill>
                <a:srgbClr val="EC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"/>
              <p:cNvSpPr/>
              <p:nvPr/>
            </p:nvSpPr>
            <p:spPr>
              <a:xfrm>
                <a:off x="3784900" y="1010850"/>
                <a:ext cx="26000" cy="35750"/>
              </a:xfrm>
              <a:custGeom>
                <a:rect b="b" l="l" r="r" t="t"/>
                <a:pathLst>
                  <a:path extrusionOk="0" h="1430" w="1040">
                    <a:moveTo>
                      <a:pt x="145" y="560"/>
                    </a:moveTo>
                    <a:cubicBezTo>
                      <a:pt x="159" y="579"/>
                      <a:pt x="172" y="597"/>
                      <a:pt x="186" y="615"/>
                    </a:cubicBezTo>
                    <a:lnTo>
                      <a:pt x="145" y="560"/>
                    </a:lnTo>
                    <a:close/>
                    <a:moveTo>
                      <a:pt x="414" y="993"/>
                    </a:moveTo>
                    <a:lnTo>
                      <a:pt x="414" y="993"/>
                    </a:lnTo>
                    <a:cubicBezTo>
                      <a:pt x="416" y="996"/>
                      <a:pt x="417" y="1000"/>
                      <a:pt x="419" y="1003"/>
                    </a:cubicBezTo>
                    <a:cubicBezTo>
                      <a:pt x="417" y="1000"/>
                      <a:pt x="416" y="996"/>
                      <a:pt x="414" y="993"/>
                    </a:cubicBezTo>
                    <a:close/>
                    <a:moveTo>
                      <a:pt x="255" y="1"/>
                    </a:moveTo>
                    <a:cubicBezTo>
                      <a:pt x="218" y="1"/>
                      <a:pt x="181" y="7"/>
                      <a:pt x="147" y="21"/>
                    </a:cubicBezTo>
                    <a:cubicBezTo>
                      <a:pt x="90" y="39"/>
                      <a:pt x="26" y="86"/>
                      <a:pt x="16" y="150"/>
                    </a:cubicBezTo>
                    <a:cubicBezTo>
                      <a:pt x="8" y="184"/>
                      <a:pt x="3" y="217"/>
                      <a:pt x="1" y="251"/>
                    </a:cubicBezTo>
                    <a:cubicBezTo>
                      <a:pt x="1" y="313"/>
                      <a:pt x="21" y="372"/>
                      <a:pt x="55" y="424"/>
                    </a:cubicBezTo>
                    <a:cubicBezTo>
                      <a:pt x="82" y="470"/>
                      <a:pt x="112" y="515"/>
                      <a:pt x="143" y="558"/>
                    </a:cubicBezTo>
                    <a:lnTo>
                      <a:pt x="143" y="558"/>
                    </a:lnTo>
                    <a:lnTo>
                      <a:pt x="139" y="553"/>
                    </a:lnTo>
                    <a:lnTo>
                      <a:pt x="145" y="560"/>
                    </a:lnTo>
                    <a:lnTo>
                      <a:pt x="145" y="560"/>
                    </a:lnTo>
                    <a:cubicBezTo>
                      <a:pt x="144" y="560"/>
                      <a:pt x="144" y="559"/>
                      <a:pt x="143" y="558"/>
                    </a:cubicBezTo>
                    <a:lnTo>
                      <a:pt x="143" y="558"/>
                    </a:lnTo>
                    <a:lnTo>
                      <a:pt x="224" y="662"/>
                    </a:lnTo>
                    <a:lnTo>
                      <a:pt x="224" y="662"/>
                    </a:lnTo>
                    <a:cubicBezTo>
                      <a:pt x="218" y="653"/>
                      <a:pt x="212" y="645"/>
                      <a:pt x="206" y="637"/>
                    </a:cubicBezTo>
                    <a:lnTo>
                      <a:pt x="206" y="637"/>
                    </a:lnTo>
                    <a:cubicBezTo>
                      <a:pt x="214" y="647"/>
                      <a:pt x="221" y="657"/>
                      <a:pt x="228" y="667"/>
                    </a:cubicBezTo>
                    <a:lnTo>
                      <a:pt x="228" y="667"/>
                    </a:lnTo>
                    <a:lnTo>
                      <a:pt x="224" y="662"/>
                    </a:lnTo>
                    <a:lnTo>
                      <a:pt x="224" y="662"/>
                    </a:lnTo>
                    <a:cubicBezTo>
                      <a:pt x="228" y="667"/>
                      <a:pt x="231" y="672"/>
                      <a:pt x="235" y="677"/>
                    </a:cubicBezTo>
                    <a:lnTo>
                      <a:pt x="235" y="677"/>
                    </a:lnTo>
                    <a:cubicBezTo>
                      <a:pt x="233" y="673"/>
                      <a:pt x="230" y="670"/>
                      <a:pt x="228" y="667"/>
                    </a:cubicBezTo>
                    <a:lnTo>
                      <a:pt x="228" y="667"/>
                    </a:lnTo>
                    <a:lnTo>
                      <a:pt x="253" y="699"/>
                    </a:lnTo>
                    <a:cubicBezTo>
                      <a:pt x="247" y="692"/>
                      <a:pt x="241" y="684"/>
                      <a:pt x="235" y="677"/>
                    </a:cubicBezTo>
                    <a:lnTo>
                      <a:pt x="235" y="677"/>
                    </a:lnTo>
                    <a:cubicBezTo>
                      <a:pt x="299" y="767"/>
                      <a:pt x="356" y="865"/>
                      <a:pt x="403" y="968"/>
                    </a:cubicBezTo>
                    <a:lnTo>
                      <a:pt x="403" y="968"/>
                    </a:lnTo>
                    <a:cubicBezTo>
                      <a:pt x="436" y="1051"/>
                      <a:pt x="464" y="1136"/>
                      <a:pt x="483" y="1223"/>
                    </a:cubicBezTo>
                    <a:cubicBezTo>
                      <a:pt x="508" y="1343"/>
                      <a:pt x="634" y="1430"/>
                      <a:pt x="755" y="1430"/>
                    </a:cubicBezTo>
                    <a:cubicBezTo>
                      <a:pt x="780" y="1430"/>
                      <a:pt x="804" y="1426"/>
                      <a:pt x="827" y="1419"/>
                    </a:cubicBezTo>
                    <a:cubicBezTo>
                      <a:pt x="896" y="1399"/>
                      <a:pt x="958" y="1352"/>
                      <a:pt x="995" y="1290"/>
                    </a:cubicBezTo>
                    <a:cubicBezTo>
                      <a:pt x="1030" y="1223"/>
                      <a:pt x="1040" y="1147"/>
                      <a:pt x="1023" y="1073"/>
                    </a:cubicBezTo>
                    <a:lnTo>
                      <a:pt x="1023" y="1073"/>
                    </a:lnTo>
                    <a:lnTo>
                      <a:pt x="1025" y="1078"/>
                    </a:lnTo>
                    <a:cubicBezTo>
                      <a:pt x="985" y="857"/>
                      <a:pt x="906" y="647"/>
                      <a:pt x="795" y="454"/>
                    </a:cubicBezTo>
                    <a:cubicBezTo>
                      <a:pt x="738" y="348"/>
                      <a:pt x="666" y="251"/>
                      <a:pt x="585" y="165"/>
                    </a:cubicBezTo>
                    <a:cubicBezTo>
                      <a:pt x="533" y="118"/>
                      <a:pt x="476" y="78"/>
                      <a:pt x="416" y="46"/>
                    </a:cubicBezTo>
                    <a:cubicBezTo>
                      <a:pt x="367" y="16"/>
                      <a:pt x="311" y="1"/>
                      <a:pt x="255" y="1"/>
                    </a:cubicBezTo>
                    <a:close/>
                  </a:path>
                </a:pathLst>
              </a:custGeom>
              <a:solidFill>
                <a:srgbClr val="EC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"/>
              <p:cNvSpPr/>
              <p:nvPr/>
            </p:nvSpPr>
            <p:spPr>
              <a:xfrm>
                <a:off x="3663575" y="541100"/>
                <a:ext cx="185750" cy="370050"/>
              </a:xfrm>
              <a:custGeom>
                <a:rect b="b" l="l" r="r" t="t"/>
                <a:pathLst>
                  <a:path extrusionOk="0" h="14802" w="7430">
                    <a:moveTo>
                      <a:pt x="7429" y="11479"/>
                    </a:moveTo>
                    <a:cubicBezTo>
                      <a:pt x="6967" y="8411"/>
                      <a:pt x="6234" y="5388"/>
                      <a:pt x="5242" y="2449"/>
                    </a:cubicBezTo>
                    <a:cubicBezTo>
                      <a:pt x="4945" y="1574"/>
                      <a:pt x="4611" y="681"/>
                      <a:pt x="3986" y="0"/>
                    </a:cubicBezTo>
                    <a:cubicBezTo>
                      <a:pt x="3622" y="154"/>
                      <a:pt x="3483" y="587"/>
                      <a:pt x="3399" y="972"/>
                    </a:cubicBezTo>
                    <a:cubicBezTo>
                      <a:pt x="2645" y="4409"/>
                      <a:pt x="2947" y="7976"/>
                      <a:pt x="3253" y="11479"/>
                    </a:cubicBezTo>
                    <a:cubicBezTo>
                      <a:pt x="2177" y="10816"/>
                      <a:pt x="1091" y="10168"/>
                      <a:pt x="0" y="9532"/>
                    </a:cubicBezTo>
                    <a:cubicBezTo>
                      <a:pt x="13" y="10230"/>
                      <a:pt x="337" y="10900"/>
                      <a:pt x="807" y="11419"/>
                    </a:cubicBezTo>
                    <a:cubicBezTo>
                      <a:pt x="1277" y="11936"/>
                      <a:pt x="1880" y="12312"/>
                      <a:pt x="2516" y="12607"/>
                    </a:cubicBezTo>
                    <a:cubicBezTo>
                      <a:pt x="1564" y="12901"/>
                      <a:pt x="834" y="13809"/>
                      <a:pt x="750" y="14801"/>
                    </a:cubicBezTo>
                    <a:cubicBezTo>
                      <a:pt x="1710" y="14727"/>
                      <a:pt x="2575" y="14442"/>
                      <a:pt x="3476" y="14146"/>
                    </a:cubicBezTo>
                    <a:cubicBezTo>
                      <a:pt x="3036" y="14690"/>
                      <a:pt x="3627" y="14507"/>
                      <a:pt x="3877" y="14314"/>
                    </a:cubicBezTo>
                    <a:cubicBezTo>
                      <a:pt x="4263" y="14019"/>
                      <a:pt x="4592" y="13621"/>
                      <a:pt x="4960" y="13302"/>
                    </a:cubicBezTo>
                    <a:cubicBezTo>
                      <a:pt x="5735" y="12629"/>
                      <a:pt x="6558" y="12021"/>
                      <a:pt x="7429" y="11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"/>
              <p:cNvSpPr/>
              <p:nvPr/>
            </p:nvSpPr>
            <p:spPr>
              <a:xfrm>
                <a:off x="4200325" y="750200"/>
                <a:ext cx="283100" cy="376350"/>
              </a:xfrm>
              <a:custGeom>
                <a:rect b="b" l="l" r="r" t="t"/>
                <a:pathLst>
                  <a:path extrusionOk="0" h="15054" w="11324">
                    <a:moveTo>
                      <a:pt x="4107" y="3164"/>
                    </a:moveTo>
                    <a:cubicBezTo>
                      <a:pt x="6306" y="1447"/>
                      <a:pt x="8552" y="332"/>
                      <a:pt x="11323" y="0"/>
                    </a:cubicBezTo>
                    <a:cubicBezTo>
                      <a:pt x="11251" y="1814"/>
                      <a:pt x="7751" y="8980"/>
                      <a:pt x="5094" y="11278"/>
                    </a:cubicBezTo>
                    <a:cubicBezTo>
                      <a:pt x="5628" y="11194"/>
                      <a:pt x="6168" y="11145"/>
                      <a:pt x="6707" y="11130"/>
                    </a:cubicBezTo>
                    <a:cubicBezTo>
                      <a:pt x="7162" y="11115"/>
                      <a:pt x="7657" y="11142"/>
                      <a:pt x="8006" y="11437"/>
                    </a:cubicBezTo>
                    <a:cubicBezTo>
                      <a:pt x="8058" y="11481"/>
                      <a:pt x="8110" y="11538"/>
                      <a:pt x="8117" y="11605"/>
                    </a:cubicBezTo>
                    <a:cubicBezTo>
                      <a:pt x="8137" y="11761"/>
                      <a:pt x="7951" y="11850"/>
                      <a:pt x="7798" y="11887"/>
                    </a:cubicBezTo>
                    <a:cubicBezTo>
                      <a:pt x="7147" y="12048"/>
                      <a:pt x="6482" y="12149"/>
                      <a:pt x="5811" y="12191"/>
                    </a:cubicBezTo>
                    <a:cubicBezTo>
                      <a:pt x="6472" y="12231"/>
                      <a:pt x="7068" y="12778"/>
                      <a:pt x="7165" y="13431"/>
                    </a:cubicBezTo>
                    <a:cubicBezTo>
                      <a:pt x="7261" y="14086"/>
                      <a:pt x="6848" y="14781"/>
                      <a:pt x="6227" y="15009"/>
                    </a:cubicBezTo>
                    <a:cubicBezTo>
                      <a:pt x="6158" y="15034"/>
                      <a:pt x="6086" y="15053"/>
                      <a:pt x="6017" y="15034"/>
                    </a:cubicBezTo>
                    <a:cubicBezTo>
                      <a:pt x="5938" y="15009"/>
                      <a:pt x="5883" y="14940"/>
                      <a:pt x="5834" y="14873"/>
                    </a:cubicBezTo>
                    <a:cubicBezTo>
                      <a:pt x="5294" y="14123"/>
                      <a:pt x="4837" y="13319"/>
                      <a:pt x="4330" y="12547"/>
                    </a:cubicBezTo>
                    <a:cubicBezTo>
                      <a:pt x="3813" y="11758"/>
                      <a:pt x="3244" y="11004"/>
                      <a:pt x="2630" y="10286"/>
                    </a:cubicBezTo>
                    <a:cubicBezTo>
                      <a:pt x="2311" y="9915"/>
                      <a:pt x="1980" y="9554"/>
                      <a:pt x="1638" y="9205"/>
                    </a:cubicBezTo>
                    <a:cubicBezTo>
                      <a:pt x="1334" y="8896"/>
                      <a:pt x="817" y="8572"/>
                      <a:pt x="602" y="8203"/>
                    </a:cubicBezTo>
                    <a:cubicBezTo>
                      <a:pt x="0" y="7174"/>
                      <a:pt x="3353" y="3753"/>
                      <a:pt x="4107" y="31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"/>
              <p:cNvSpPr/>
              <p:nvPr/>
            </p:nvSpPr>
            <p:spPr>
              <a:xfrm>
                <a:off x="4442525" y="2976250"/>
                <a:ext cx="325" cy="400"/>
              </a:xfrm>
              <a:custGeom>
                <a:rect b="b" l="l" r="r" t="t"/>
                <a:pathLst>
                  <a:path extrusionOk="0" h="16" w="13">
                    <a:moveTo>
                      <a:pt x="1" y="1"/>
                    </a:moveTo>
                    <a:cubicBezTo>
                      <a:pt x="1" y="1"/>
                      <a:pt x="4" y="6"/>
                      <a:pt x="12" y="16"/>
                    </a:cubicBezTo>
                    <a:cubicBezTo>
                      <a:pt x="6" y="6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AEA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"/>
              <p:cNvSpPr/>
              <p:nvPr/>
            </p:nvSpPr>
            <p:spPr>
              <a:xfrm>
                <a:off x="3625650" y="1365925"/>
                <a:ext cx="876875" cy="1756050"/>
              </a:xfrm>
              <a:custGeom>
                <a:rect b="b" l="l" r="r" t="t"/>
                <a:pathLst>
                  <a:path extrusionOk="0" h="70242" w="35075">
                    <a:moveTo>
                      <a:pt x="4848" y="0"/>
                    </a:moveTo>
                    <a:cubicBezTo>
                      <a:pt x="4731" y="0"/>
                      <a:pt x="4671" y="88"/>
                      <a:pt x="4666" y="184"/>
                    </a:cubicBezTo>
                    <a:cubicBezTo>
                      <a:pt x="3917" y="916"/>
                      <a:pt x="3640" y="1997"/>
                      <a:pt x="3820" y="3024"/>
                    </a:cubicBezTo>
                    <a:cubicBezTo>
                      <a:pt x="4033" y="4233"/>
                      <a:pt x="4837" y="5228"/>
                      <a:pt x="5747" y="6007"/>
                    </a:cubicBezTo>
                    <a:cubicBezTo>
                      <a:pt x="4152" y="8560"/>
                      <a:pt x="3014" y="11378"/>
                      <a:pt x="2428" y="14331"/>
                    </a:cubicBezTo>
                    <a:cubicBezTo>
                      <a:pt x="2284" y="15051"/>
                      <a:pt x="2168" y="15781"/>
                      <a:pt x="2094" y="16513"/>
                    </a:cubicBezTo>
                    <a:cubicBezTo>
                      <a:pt x="2032" y="17095"/>
                      <a:pt x="1871" y="17864"/>
                      <a:pt x="2027" y="18438"/>
                    </a:cubicBezTo>
                    <a:cubicBezTo>
                      <a:pt x="2136" y="18846"/>
                      <a:pt x="2473" y="18987"/>
                      <a:pt x="2886" y="18987"/>
                    </a:cubicBezTo>
                    <a:cubicBezTo>
                      <a:pt x="3442" y="18987"/>
                      <a:pt x="4134" y="18732"/>
                      <a:pt x="4595" y="18522"/>
                    </a:cubicBezTo>
                    <a:lnTo>
                      <a:pt x="4595" y="18522"/>
                    </a:lnTo>
                    <a:cubicBezTo>
                      <a:pt x="3147" y="21043"/>
                      <a:pt x="2042" y="23643"/>
                      <a:pt x="1478" y="26518"/>
                    </a:cubicBezTo>
                    <a:cubicBezTo>
                      <a:pt x="1159" y="28160"/>
                      <a:pt x="983" y="29850"/>
                      <a:pt x="1238" y="31517"/>
                    </a:cubicBezTo>
                    <a:cubicBezTo>
                      <a:pt x="1262" y="31675"/>
                      <a:pt x="1292" y="31841"/>
                      <a:pt x="1381" y="31977"/>
                    </a:cubicBezTo>
                    <a:cubicBezTo>
                      <a:pt x="1503" y="32161"/>
                      <a:pt x="1715" y="32209"/>
                      <a:pt x="1924" y="32209"/>
                    </a:cubicBezTo>
                    <a:cubicBezTo>
                      <a:pt x="1981" y="32209"/>
                      <a:pt x="2039" y="32205"/>
                      <a:pt x="2094" y="32200"/>
                    </a:cubicBezTo>
                    <a:cubicBezTo>
                      <a:pt x="2346" y="32175"/>
                      <a:pt x="2906" y="32071"/>
                      <a:pt x="2935" y="31743"/>
                    </a:cubicBezTo>
                    <a:lnTo>
                      <a:pt x="2935" y="31743"/>
                    </a:lnTo>
                    <a:cubicBezTo>
                      <a:pt x="2838" y="32883"/>
                      <a:pt x="2836" y="34033"/>
                      <a:pt x="2823" y="35176"/>
                    </a:cubicBezTo>
                    <a:cubicBezTo>
                      <a:pt x="2801" y="37145"/>
                      <a:pt x="2814" y="39117"/>
                      <a:pt x="2831" y="41086"/>
                    </a:cubicBezTo>
                    <a:cubicBezTo>
                      <a:pt x="2875" y="45695"/>
                      <a:pt x="2967" y="50303"/>
                      <a:pt x="3103" y="54912"/>
                    </a:cubicBezTo>
                    <a:cubicBezTo>
                      <a:pt x="3155" y="56782"/>
                      <a:pt x="3217" y="58652"/>
                      <a:pt x="3296" y="60525"/>
                    </a:cubicBezTo>
                    <a:cubicBezTo>
                      <a:pt x="3323" y="61176"/>
                      <a:pt x="3353" y="61829"/>
                      <a:pt x="3392" y="62479"/>
                    </a:cubicBezTo>
                    <a:cubicBezTo>
                      <a:pt x="3405" y="62690"/>
                      <a:pt x="3373" y="62969"/>
                      <a:pt x="3437" y="63170"/>
                    </a:cubicBezTo>
                    <a:cubicBezTo>
                      <a:pt x="3439" y="63192"/>
                      <a:pt x="3442" y="63217"/>
                      <a:pt x="3444" y="63239"/>
                    </a:cubicBezTo>
                    <a:lnTo>
                      <a:pt x="3331" y="63348"/>
                    </a:lnTo>
                    <a:cubicBezTo>
                      <a:pt x="2200" y="64451"/>
                      <a:pt x="916" y="65846"/>
                      <a:pt x="525" y="67420"/>
                    </a:cubicBezTo>
                    <a:cubicBezTo>
                      <a:pt x="0" y="69545"/>
                      <a:pt x="2255" y="70241"/>
                      <a:pt x="3975" y="70241"/>
                    </a:cubicBezTo>
                    <a:cubicBezTo>
                      <a:pt x="4070" y="70241"/>
                      <a:pt x="4164" y="70239"/>
                      <a:pt x="4256" y="70235"/>
                    </a:cubicBezTo>
                    <a:cubicBezTo>
                      <a:pt x="5441" y="70183"/>
                      <a:pt x="6626" y="69903"/>
                      <a:pt x="7731" y="69480"/>
                    </a:cubicBezTo>
                    <a:cubicBezTo>
                      <a:pt x="8347" y="69245"/>
                      <a:pt x="9349" y="68919"/>
                      <a:pt x="9715" y="68313"/>
                    </a:cubicBezTo>
                    <a:cubicBezTo>
                      <a:pt x="10000" y="67840"/>
                      <a:pt x="9928" y="67024"/>
                      <a:pt x="9960" y="66497"/>
                    </a:cubicBezTo>
                    <a:cubicBezTo>
                      <a:pt x="10153" y="63340"/>
                      <a:pt x="10185" y="60171"/>
                      <a:pt x="10225" y="57010"/>
                    </a:cubicBezTo>
                    <a:cubicBezTo>
                      <a:pt x="10277" y="53037"/>
                      <a:pt x="10294" y="49064"/>
                      <a:pt x="10317" y="45091"/>
                    </a:cubicBezTo>
                    <a:cubicBezTo>
                      <a:pt x="10329" y="43043"/>
                      <a:pt x="10336" y="40997"/>
                      <a:pt x="10339" y="38948"/>
                    </a:cubicBezTo>
                    <a:cubicBezTo>
                      <a:pt x="10381" y="39023"/>
                      <a:pt x="10438" y="39089"/>
                      <a:pt x="10507" y="39139"/>
                    </a:cubicBezTo>
                    <a:cubicBezTo>
                      <a:pt x="10613" y="39213"/>
                      <a:pt x="10733" y="39243"/>
                      <a:pt x="10858" y="39243"/>
                    </a:cubicBezTo>
                    <a:cubicBezTo>
                      <a:pt x="11091" y="39243"/>
                      <a:pt x="11342" y="39138"/>
                      <a:pt x="11554" y="39020"/>
                    </a:cubicBezTo>
                    <a:cubicBezTo>
                      <a:pt x="12719" y="38360"/>
                      <a:pt x="13659" y="37365"/>
                      <a:pt x="14250" y="36165"/>
                    </a:cubicBezTo>
                    <a:lnTo>
                      <a:pt x="14250" y="36165"/>
                    </a:lnTo>
                    <a:cubicBezTo>
                      <a:pt x="13812" y="38379"/>
                      <a:pt x="14173" y="40678"/>
                      <a:pt x="15264" y="42654"/>
                    </a:cubicBezTo>
                    <a:cubicBezTo>
                      <a:pt x="15603" y="43265"/>
                      <a:pt x="16078" y="43884"/>
                      <a:pt x="16763" y="44037"/>
                    </a:cubicBezTo>
                    <a:cubicBezTo>
                      <a:pt x="16869" y="44060"/>
                      <a:pt x="16975" y="44071"/>
                      <a:pt x="17081" y="44071"/>
                    </a:cubicBezTo>
                    <a:cubicBezTo>
                      <a:pt x="17643" y="44071"/>
                      <a:pt x="18195" y="43766"/>
                      <a:pt x="18626" y="43386"/>
                    </a:cubicBezTo>
                    <a:cubicBezTo>
                      <a:pt x="19675" y="42469"/>
                      <a:pt x="20274" y="41056"/>
                      <a:pt x="20202" y="39663"/>
                    </a:cubicBezTo>
                    <a:lnTo>
                      <a:pt x="20202" y="39663"/>
                    </a:lnTo>
                    <a:cubicBezTo>
                      <a:pt x="20400" y="40277"/>
                      <a:pt x="20605" y="40908"/>
                      <a:pt x="21008" y="41410"/>
                    </a:cubicBezTo>
                    <a:cubicBezTo>
                      <a:pt x="21353" y="41834"/>
                      <a:pt x="21879" y="42151"/>
                      <a:pt x="22414" y="42151"/>
                    </a:cubicBezTo>
                    <a:cubicBezTo>
                      <a:pt x="22510" y="42151"/>
                      <a:pt x="22606" y="42141"/>
                      <a:pt x="22701" y="42120"/>
                    </a:cubicBezTo>
                    <a:cubicBezTo>
                      <a:pt x="23109" y="42028"/>
                      <a:pt x="23445" y="41749"/>
                      <a:pt x="23735" y="41447"/>
                    </a:cubicBezTo>
                    <a:cubicBezTo>
                      <a:pt x="24482" y="40660"/>
                      <a:pt x="24971" y="39705"/>
                      <a:pt x="25251" y="38671"/>
                    </a:cubicBezTo>
                    <a:cubicBezTo>
                      <a:pt x="26139" y="40084"/>
                      <a:pt x="26560" y="41751"/>
                      <a:pt x="26612" y="43471"/>
                    </a:cubicBezTo>
                    <a:cubicBezTo>
                      <a:pt x="26666" y="45333"/>
                      <a:pt x="26518" y="47213"/>
                      <a:pt x="26411" y="49071"/>
                    </a:cubicBezTo>
                    <a:cubicBezTo>
                      <a:pt x="26278" y="51429"/>
                      <a:pt x="26124" y="53786"/>
                      <a:pt x="25993" y="56144"/>
                    </a:cubicBezTo>
                    <a:cubicBezTo>
                      <a:pt x="25865" y="58455"/>
                      <a:pt x="25743" y="60770"/>
                      <a:pt x="25716" y="63086"/>
                    </a:cubicBezTo>
                    <a:cubicBezTo>
                      <a:pt x="25696" y="64666"/>
                      <a:pt x="25647" y="66311"/>
                      <a:pt x="25949" y="67872"/>
                    </a:cubicBezTo>
                    <a:cubicBezTo>
                      <a:pt x="26023" y="68248"/>
                      <a:pt x="26119" y="68679"/>
                      <a:pt x="26401" y="68958"/>
                    </a:cubicBezTo>
                    <a:cubicBezTo>
                      <a:pt x="26978" y="69530"/>
                      <a:pt x="27965" y="69720"/>
                      <a:pt x="28729" y="69849"/>
                    </a:cubicBezTo>
                    <a:cubicBezTo>
                      <a:pt x="29490" y="69977"/>
                      <a:pt x="30259" y="70040"/>
                      <a:pt x="31029" y="70040"/>
                    </a:cubicBezTo>
                    <a:cubicBezTo>
                      <a:pt x="31348" y="70040"/>
                      <a:pt x="31668" y="70029"/>
                      <a:pt x="31987" y="70007"/>
                    </a:cubicBezTo>
                    <a:cubicBezTo>
                      <a:pt x="32764" y="69953"/>
                      <a:pt x="33704" y="69884"/>
                      <a:pt x="34379" y="69446"/>
                    </a:cubicBezTo>
                    <a:cubicBezTo>
                      <a:pt x="35075" y="69000"/>
                      <a:pt x="34817" y="68231"/>
                      <a:pt x="34555" y="67588"/>
                    </a:cubicBezTo>
                    <a:cubicBezTo>
                      <a:pt x="34149" y="66601"/>
                      <a:pt x="33566" y="65683"/>
                      <a:pt x="32964" y="64805"/>
                    </a:cubicBezTo>
                    <a:cubicBezTo>
                      <a:pt x="32895" y="64706"/>
                      <a:pt x="32821" y="64533"/>
                      <a:pt x="32722" y="64459"/>
                    </a:cubicBezTo>
                    <a:cubicBezTo>
                      <a:pt x="32717" y="64456"/>
                      <a:pt x="32719" y="64454"/>
                      <a:pt x="32715" y="64451"/>
                    </a:cubicBezTo>
                    <a:cubicBezTo>
                      <a:pt x="32715" y="64412"/>
                      <a:pt x="32717" y="64374"/>
                      <a:pt x="32719" y="64335"/>
                    </a:cubicBezTo>
                    <a:cubicBezTo>
                      <a:pt x="32757" y="63961"/>
                      <a:pt x="32764" y="63583"/>
                      <a:pt x="32786" y="63209"/>
                    </a:cubicBezTo>
                    <a:cubicBezTo>
                      <a:pt x="32994" y="59649"/>
                      <a:pt x="33199" y="56090"/>
                      <a:pt x="33397" y="52530"/>
                    </a:cubicBezTo>
                    <a:cubicBezTo>
                      <a:pt x="33615" y="48695"/>
                      <a:pt x="33835" y="44863"/>
                      <a:pt x="34063" y="41031"/>
                    </a:cubicBezTo>
                    <a:cubicBezTo>
                      <a:pt x="34073" y="40858"/>
                      <a:pt x="34085" y="40688"/>
                      <a:pt x="34092" y="40519"/>
                    </a:cubicBezTo>
                    <a:cubicBezTo>
                      <a:pt x="34384" y="38958"/>
                      <a:pt x="34347" y="37345"/>
                      <a:pt x="34263" y="35767"/>
                    </a:cubicBezTo>
                    <a:cubicBezTo>
                      <a:pt x="34164" y="33850"/>
                      <a:pt x="34008" y="31940"/>
                      <a:pt x="33731" y="30040"/>
                    </a:cubicBezTo>
                    <a:cubicBezTo>
                      <a:pt x="33476" y="28299"/>
                      <a:pt x="33189" y="26527"/>
                      <a:pt x="32685" y="24840"/>
                    </a:cubicBezTo>
                    <a:cubicBezTo>
                      <a:pt x="32138" y="23012"/>
                      <a:pt x="31302" y="21233"/>
                      <a:pt x="30273" y="19630"/>
                    </a:cubicBezTo>
                    <a:cubicBezTo>
                      <a:pt x="29308" y="18129"/>
                      <a:pt x="28148" y="16778"/>
                      <a:pt x="26852" y="15561"/>
                    </a:cubicBezTo>
                    <a:lnTo>
                      <a:pt x="26852" y="15561"/>
                    </a:lnTo>
                    <a:cubicBezTo>
                      <a:pt x="27846" y="15850"/>
                      <a:pt x="28801" y="16268"/>
                      <a:pt x="29689" y="16805"/>
                    </a:cubicBezTo>
                    <a:cubicBezTo>
                      <a:pt x="29731" y="16831"/>
                      <a:pt x="29778" y="16843"/>
                      <a:pt x="29826" y="16843"/>
                    </a:cubicBezTo>
                    <a:cubicBezTo>
                      <a:pt x="29976" y="16843"/>
                      <a:pt x="30130" y="16726"/>
                      <a:pt x="30115" y="16560"/>
                    </a:cubicBezTo>
                    <a:cubicBezTo>
                      <a:pt x="29889" y="13916"/>
                      <a:pt x="28892" y="11383"/>
                      <a:pt x="27715" y="9025"/>
                    </a:cubicBezTo>
                    <a:cubicBezTo>
                      <a:pt x="27213" y="8016"/>
                      <a:pt x="26612" y="7058"/>
                      <a:pt x="25961" y="6138"/>
                    </a:cubicBezTo>
                    <a:cubicBezTo>
                      <a:pt x="25630" y="5673"/>
                      <a:pt x="25286" y="5218"/>
                      <a:pt x="24934" y="4765"/>
                    </a:cubicBezTo>
                    <a:cubicBezTo>
                      <a:pt x="24608" y="4347"/>
                      <a:pt x="24279" y="3820"/>
                      <a:pt x="23883" y="3474"/>
                    </a:cubicBezTo>
                    <a:lnTo>
                      <a:pt x="23883" y="3474"/>
                    </a:lnTo>
                    <a:cubicBezTo>
                      <a:pt x="24044" y="3615"/>
                      <a:pt x="24086" y="4444"/>
                      <a:pt x="24120" y="4676"/>
                    </a:cubicBezTo>
                    <a:cubicBezTo>
                      <a:pt x="24182" y="5094"/>
                      <a:pt x="24205" y="5510"/>
                      <a:pt x="24106" y="5925"/>
                    </a:cubicBezTo>
                    <a:cubicBezTo>
                      <a:pt x="24078" y="6034"/>
                      <a:pt x="24044" y="6146"/>
                      <a:pt x="23960" y="6222"/>
                    </a:cubicBezTo>
                    <a:cubicBezTo>
                      <a:pt x="23903" y="6274"/>
                      <a:pt x="23842" y="6296"/>
                      <a:pt x="23780" y="6296"/>
                    </a:cubicBezTo>
                    <a:cubicBezTo>
                      <a:pt x="23548" y="6296"/>
                      <a:pt x="23298" y="5992"/>
                      <a:pt x="23163" y="5851"/>
                    </a:cubicBezTo>
                    <a:cubicBezTo>
                      <a:pt x="22475" y="5136"/>
                      <a:pt x="21934" y="4295"/>
                      <a:pt x="21572" y="3370"/>
                    </a:cubicBezTo>
                    <a:lnTo>
                      <a:pt x="21572" y="3370"/>
                    </a:lnTo>
                    <a:cubicBezTo>
                      <a:pt x="21686" y="3667"/>
                      <a:pt x="21783" y="3971"/>
                      <a:pt x="21862" y="4278"/>
                    </a:cubicBezTo>
                    <a:cubicBezTo>
                      <a:pt x="21971" y="4711"/>
                      <a:pt x="22092" y="5144"/>
                      <a:pt x="22183" y="5584"/>
                    </a:cubicBezTo>
                    <a:cubicBezTo>
                      <a:pt x="22268" y="5992"/>
                      <a:pt x="22352" y="6440"/>
                      <a:pt x="22300" y="6858"/>
                    </a:cubicBezTo>
                    <a:cubicBezTo>
                      <a:pt x="22273" y="7098"/>
                      <a:pt x="22181" y="7335"/>
                      <a:pt x="22003" y="7499"/>
                    </a:cubicBezTo>
                    <a:cubicBezTo>
                      <a:pt x="21857" y="7633"/>
                      <a:pt x="21695" y="7687"/>
                      <a:pt x="21528" y="7687"/>
                    </a:cubicBezTo>
                    <a:cubicBezTo>
                      <a:pt x="21012" y="7687"/>
                      <a:pt x="20441" y="7171"/>
                      <a:pt x="20103" y="6885"/>
                    </a:cubicBezTo>
                    <a:cubicBezTo>
                      <a:pt x="18572" y="5579"/>
                      <a:pt x="17278" y="3956"/>
                      <a:pt x="16187" y="2274"/>
                    </a:cubicBezTo>
                    <a:cubicBezTo>
                      <a:pt x="16157" y="2230"/>
                      <a:pt x="16108" y="2202"/>
                      <a:pt x="16056" y="2202"/>
                    </a:cubicBezTo>
                    <a:lnTo>
                      <a:pt x="16014" y="2111"/>
                    </a:lnTo>
                    <a:cubicBezTo>
                      <a:pt x="15774" y="1571"/>
                      <a:pt x="15534" y="1032"/>
                      <a:pt x="15291" y="495"/>
                    </a:cubicBezTo>
                    <a:cubicBezTo>
                      <a:pt x="15252" y="401"/>
                      <a:pt x="15138" y="357"/>
                      <a:pt x="15044" y="352"/>
                    </a:cubicBezTo>
                    <a:cubicBezTo>
                      <a:pt x="12080" y="226"/>
                      <a:pt x="9114" y="72"/>
                      <a:pt x="6146" y="20"/>
                    </a:cubicBezTo>
                    <a:cubicBezTo>
                      <a:pt x="5718" y="15"/>
                      <a:pt x="5287" y="18"/>
                      <a:pt x="4862" y="1"/>
                    </a:cubicBezTo>
                    <a:cubicBezTo>
                      <a:pt x="4857" y="0"/>
                      <a:pt x="4852" y="0"/>
                      <a:pt x="4848" y="0"/>
                    </a:cubicBezTo>
                    <a:close/>
                  </a:path>
                </a:pathLst>
              </a:custGeom>
              <a:solidFill>
                <a:srgbClr val="EC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"/>
              <p:cNvSpPr/>
              <p:nvPr/>
            </p:nvSpPr>
            <p:spPr>
              <a:xfrm>
                <a:off x="3689975" y="943025"/>
                <a:ext cx="420200" cy="558825"/>
              </a:xfrm>
              <a:custGeom>
                <a:rect b="b" l="l" r="r" t="t"/>
                <a:pathLst>
                  <a:path extrusionOk="0" h="22353" w="16808">
                    <a:moveTo>
                      <a:pt x="12271" y="0"/>
                    </a:moveTo>
                    <a:cubicBezTo>
                      <a:pt x="12255" y="0"/>
                      <a:pt x="12240" y="0"/>
                      <a:pt x="12224" y="1"/>
                    </a:cubicBezTo>
                    <a:cubicBezTo>
                      <a:pt x="11405" y="20"/>
                      <a:pt x="10522" y="456"/>
                      <a:pt x="9995" y="1084"/>
                    </a:cubicBezTo>
                    <a:cubicBezTo>
                      <a:pt x="9361" y="1846"/>
                      <a:pt x="9003" y="2816"/>
                      <a:pt x="8703" y="3748"/>
                    </a:cubicBezTo>
                    <a:cubicBezTo>
                      <a:pt x="8335" y="4889"/>
                      <a:pt x="7989" y="6007"/>
                      <a:pt x="7343" y="7029"/>
                    </a:cubicBezTo>
                    <a:cubicBezTo>
                      <a:pt x="6737" y="7989"/>
                      <a:pt x="5938" y="8805"/>
                      <a:pt x="5102" y="9564"/>
                    </a:cubicBezTo>
                    <a:cubicBezTo>
                      <a:pt x="3568" y="10957"/>
                      <a:pt x="1566" y="12219"/>
                      <a:pt x="592" y="14104"/>
                    </a:cubicBezTo>
                    <a:cubicBezTo>
                      <a:pt x="166" y="14928"/>
                      <a:pt x="1" y="15944"/>
                      <a:pt x="268" y="16845"/>
                    </a:cubicBezTo>
                    <a:cubicBezTo>
                      <a:pt x="525" y="17708"/>
                      <a:pt x="1099" y="18329"/>
                      <a:pt x="1797" y="18873"/>
                    </a:cubicBezTo>
                    <a:cubicBezTo>
                      <a:pt x="2506" y="19430"/>
                      <a:pt x="3397" y="19661"/>
                      <a:pt x="4286" y="19661"/>
                    </a:cubicBezTo>
                    <a:cubicBezTo>
                      <a:pt x="4504" y="19661"/>
                      <a:pt x="4721" y="19647"/>
                      <a:pt x="4936" y="19620"/>
                    </a:cubicBezTo>
                    <a:cubicBezTo>
                      <a:pt x="5648" y="19531"/>
                      <a:pt x="6432" y="19324"/>
                      <a:pt x="7110" y="18962"/>
                    </a:cubicBezTo>
                    <a:cubicBezTo>
                      <a:pt x="7630" y="20410"/>
                      <a:pt x="8644" y="21644"/>
                      <a:pt x="10195" y="22117"/>
                    </a:cubicBezTo>
                    <a:cubicBezTo>
                      <a:pt x="10700" y="22270"/>
                      <a:pt x="11281" y="22352"/>
                      <a:pt x="11865" y="22352"/>
                    </a:cubicBezTo>
                    <a:cubicBezTo>
                      <a:pt x="12334" y="22352"/>
                      <a:pt x="12806" y="22300"/>
                      <a:pt x="13243" y="22188"/>
                    </a:cubicBezTo>
                    <a:cubicBezTo>
                      <a:pt x="13282" y="22181"/>
                      <a:pt x="13322" y="22169"/>
                      <a:pt x="13362" y="22159"/>
                    </a:cubicBezTo>
                    <a:cubicBezTo>
                      <a:pt x="13401" y="22149"/>
                      <a:pt x="13436" y="22141"/>
                      <a:pt x="13473" y="22126"/>
                    </a:cubicBezTo>
                    <a:cubicBezTo>
                      <a:pt x="13945" y="22000"/>
                      <a:pt x="14388" y="21785"/>
                      <a:pt x="14779" y="21488"/>
                    </a:cubicBezTo>
                    <a:cubicBezTo>
                      <a:pt x="16808" y="19935"/>
                      <a:pt x="16350" y="17223"/>
                      <a:pt x="15544" y="15150"/>
                    </a:cubicBezTo>
                    <a:cubicBezTo>
                      <a:pt x="15049" y="13881"/>
                      <a:pt x="14517" y="12649"/>
                      <a:pt x="14237" y="11308"/>
                    </a:cubicBezTo>
                    <a:cubicBezTo>
                      <a:pt x="13950" y="9940"/>
                      <a:pt x="13894" y="8525"/>
                      <a:pt x="13985" y="7135"/>
                    </a:cubicBezTo>
                    <a:cubicBezTo>
                      <a:pt x="14037" y="6309"/>
                      <a:pt x="14136" y="5493"/>
                      <a:pt x="14270" y="4676"/>
                    </a:cubicBezTo>
                    <a:cubicBezTo>
                      <a:pt x="14388" y="3939"/>
                      <a:pt x="14529" y="3199"/>
                      <a:pt x="14458" y="2450"/>
                    </a:cubicBezTo>
                    <a:cubicBezTo>
                      <a:pt x="14343" y="1303"/>
                      <a:pt x="13566" y="0"/>
                      <a:pt x="12271" y="0"/>
                    </a:cubicBezTo>
                    <a:close/>
                  </a:path>
                </a:pathLst>
              </a:custGeom>
              <a:solidFill>
                <a:srgbClr val="EC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"/>
              <p:cNvSpPr/>
              <p:nvPr/>
            </p:nvSpPr>
            <p:spPr>
              <a:xfrm>
                <a:off x="3786250" y="1960825"/>
                <a:ext cx="121700" cy="392225"/>
              </a:xfrm>
              <a:custGeom>
                <a:rect b="b" l="l" r="r" t="t"/>
                <a:pathLst>
                  <a:path extrusionOk="0" h="15689" w="4868">
                    <a:moveTo>
                      <a:pt x="4726" y="0"/>
                    </a:moveTo>
                    <a:cubicBezTo>
                      <a:pt x="4703" y="0"/>
                      <a:pt x="4679" y="9"/>
                      <a:pt x="4657" y="30"/>
                    </a:cubicBezTo>
                    <a:cubicBezTo>
                      <a:pt x="2648" y="1927"/>
                      <a:pt x="1397" y="4369"/>
                      <a:pt x="721" y="7031"/>
                    </a:cubicBezTo>
                    <a:cubicBezTo>
                      <a:pt x="547" y="7713"/>
                      <a:pt x="1" y="9218"/>
                      <a:pt x="1035" y="9218"/>
                    </a:cubicBezTo>
                    <a:cubicBezTo>
                      <a:pt x="1103" y="9218"/>
                      <a:pt x="1178" y="9212"/>
                      <a:pt x="1260" y="9198"/>
                    </a:cubicBezTo>
                    <a:cubicBezTo>
                      <a:pt x="2279" y="9028"/>
                      <a:pt x="3213" y="8566"/>
                      <a:pt x="4059" y="7989"/>
                    </a:cubicBezTo>
                    <a:lnTo>
                      <a:pt x="4059" y="7989"/>
                    </a:lnTo>
                    <a:cubicBezTo>
                      <a:pt x="3408" y="9158"/>
                      <a:pt x="3039" y="10489"/>
                      <a:pt x="2945" y="11820"/>
                    </a:cubicBezTo>
                    <a:cubicBezTo>
                      <a:pt x="2854" y="13144"/>
                      <a:pt x="3012" y="14724"/>
                      <a:pt x="4088" y="15642"/>
                    </a:cubicBezTo>
                    <a:cubicBezTo>
                      <a:pt x="4125" y="15675"/>
                      <a:pt x="4166" y="15688"/>
                      <a:pt x="4203" y="15688"/>
                    </a:cubicBezTo>
                    <a:cubicBezTo>
                      <a:pt x="4330" y="15688"/>
                      <a:pt x="4432" y="15533"/>
                      <a:pt x="4323" y="15407"/>
                    </a:cubicBezTo>
                    <a:cubicBezTo>
                      <a:pt x="2408" y="13225"/>
                      <a:pt x="3534" y="9673"/>
                      <a:pt x="4773" y="7449"/>
                    </a:cubicBezTo>
                    <a:cubicBezTo>
                      <a:pt x="4840" y="7329"/>
                      <a:pt x="4742" y="7212"/>
                      <a:pt x="4632" y="7212"/>
                    </a:cubicBezTo>
                    <a:cubicBezTo>
                      <a:pt x="4595" y="7212"/>
                      <a:pt x="4557" y="7226"/>
                      <a:pt x="4523" y="7256"/>
                    </a:cubicBezTo>
                    <a:cubicBezTo>
                      <a:pt x="3682" y="8015"/>
                      <a:pt x="2619" y="8557"/>
                      <a:pt x="1530" y="8859"/>
                    </a:cubicBezTo>
                    <a:cubicBezTo>
                      <a:pt x="1390" y="8899"/>
                      <a:pt x="1315" y="8926"/>
                      <a:pt x="1249" y="8926"/>
                    </a:cubicBezTo>
                    <a:cubicBezTo>
                      <a:pt x="1166" y="8926"/>
                      <a:pt x="1096" y="8883"/>
                      <a:pt x="924" y="8768"/>
                    </a:cubicBezTo>
                    <a:cubicBezTo>
                      <a:pt x="597" y="8545"/>
                      <a:pt x="659" y="8547"/>
                      <a:pt x="719" y="8211"/>
                    </a:cubicBezTo>
                    <a:cubicBezTo>
                      <a:pt x="766" y="7951"/>
                      <a:pt x="820" y="7694"/>
                      <a:pt x="882" y="7439"/>
                    </a:cubicBezTo>
                    <a:cubicBezTo>
                      <a:pt x="1013" y="6900"/>
                      <a:pt x="1176" y="6368"/>
                      <a:pt x="1377" y="5851"/>
                    </a:cubicBezTo>
                    <a:cubicBezTo>
                      <a:pt x="2158" y="3775"/>
                      <a:pt x="3361" y="1861"/>
                      <a:pt x="4803" y="178"/>
                    </a:cubicBezTo>
                    <a:cubicBezTo>
                      <a:pt x="4868" y="100"/>
                      <a:pt x="4803" y="0"/>
                      <a:pt x="4726" y="0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"/>
              <p:cNvSpPr/>
              <p:nvPr/>
            </p:nvSpPr>
            <p:spPr>
              <a:xfrm>
                <a:off x="4244300" y="2018150"/>
                <a:ext cx="100450" cy="339975"/>
              </a:xfrm>
              <a:custGeom>
                <a:rect b="b" l="l" r="r" t="t"/>
                <a:pathLst>
                  <a:path extrusionOk="0" h="13599" w="4018">
                    <a:moveTo>
                      <a:pt x="238" y="0"/>
                    </a:moveTo>
                    <a:cubicBezTo>
                      <a:pt x="119" y="0"/>
                      <a:pt x="0" y="115"/>
                      <a:pt x="84" y="238"/>
                    </a:cubicBezTo>
                    <a:lnTo>
                      <a:pt x="87" y="238"/>
                    </a:lnTo>
                    <a:cubicBezTo>
                      <a:pt x="530" y="874"/>
                      <a:pt x="1114" y="1408"/>
                      <a:pt x="1566" y="2041"/>
                    </a:cubicBezTo>
                    <a:cubicBezTo>
                      <a:pt x="2059" y="2729"/>
                      <a:pt x="2482" y="3481"/>
                      <a:pt x="2783" y="4270"/>
                    </a:cubicBezTo>
                    <a:cubicBezTo>
                      <a:pt x="3053" y="4988"/>
                      <a:pt x="3385" y="5935"/>
                      <a:pt x="3295" y="6710"/>
                    </a:cubicBezTo>
                    <a:cubicBezTo>
                      <a:pt x="3232" y="7260"/>
                      <a:pt x="2863" y="7455"/>
                      <a:pt x="2417" y="7455"/>
                    </a:cubicBezTo>
                    <a:cubicBezTo>
                      <a:pt x="1833" y="7455"/>
                      <a:pt x="1119" y="7121"/>
                      <a:pt x="790" y="6811"/>
                    </a:cubicBezTo>
                    <a:lnTo>
                      <a:pt x="790" y="6811"/>
                    </a:lnTo>
                    <a:cubicBezTo>
                      <a:pt x="790" y="6811"/>
                      <a:pt x="790" y="6811"/>
                      <a:pt x="790" y="6811"/>
                    </a:cubicBezTo>
                    <a:cubicBezTo>
                      <a:pt x="753" y="6776"/>
                      <a:pt x="712" y="6762"/>
                      <a:pt x="674" y="6762"/>
                    </a:cubicBezTo>
                    <a:cubicBezTo>
                      <a:pt x="547" y="6762"/>
                      <a:pt x="443" y="6926"/>
                      <a:pt x="550" y="7053"/>
                    </a:cubicBezTo>
                    <a:cubicBezTo>
                      <a:pt x="1438" y="8105"/>
                      <a:pt x="2051" y="9371"/>
                      <a:pt x="2373" y="10707"/>
                    </a:cubicBezTo>
                    <a:cubicBezTo>
                      <a:pt x="2511" y="11284"/>
                      <a:pt x="2707" y="11964"/>
                      <a:pt x="2568" y="12555"/>
                    </a:cubicBezTo>
                    <a:cubicBezTo>
                      <a:pt x="2488" y="12893"/>
                      <a:pt x="2258" y="13124"/>
                      <a:pt x="1956" y="13124"/>
                    </a:cubicBezTo>
                    <a:cubicBezTo>
                      <a:pt x="1855" y="13124"/>
                      <a:pt x="1747" y="13098"/>
                      <a:pt x="1633" y="13043"/>
                    </a:cubicBezTo>
                    <a:cubicBezTo>
                      <a:pt x="1302" y="12882"/>
                      <a:pt x="1062" y="12590"/>
                      <a:pt x="802" y="12342"/>
                    </a:cubicBezTo>
                    <a:cubicBezTo>
                      <a:pt x="762" y="12304"/>
                      <a:pt x="713" y="12288"/>
                      <a:pt x="665" y="12288"/>
                    </a:cubicBezTo>
                    <a:cubicBezTo>
                      <a:pt x="517" y="12288"/>
                      <a:pt x="371" y="12441"/>
                      <a:pt x="475" y="12592"/>
                    </a:cubicBezTo>
                    <a:cubicBezTo>
                      <a:pt x="813" y="13076"/>
                      <a:pt x="1390" y="13598"/>
                      <a:pt x="2011" y="13598"/>
                    </a:cubicBezTo>
                    <a:cubicBezTo>
                      <a:pt x="2127" y="13598"/>
                      <a:pt x="2245" y="13580"/>
                      <a:pt x="2363" y="13540"/>
                    </a:cubicBezTo>
                    <a:cubicBezTo>
                      <a:pt x="3063" y="13302"/>
                      <a:pt x="3184" y="12525"/>
                      <a:pt x="3127" y="11875"/>
                    </a:cubicBezTo>
                    <a:cubicBezTo>
                      <a:pt x="2997" y="10393"/>
                      <a:pt x="2436" y="8941"/>
                      <a:pt x="1561" y="7730"/>
                    </a:cubicBezTo>
                    <a:lnTo>
                      <a:pt x="1561" y="7730"/>
                    </a:lnTo>
                    <a:cubicBezTo>
                      <a:pt x="1703" y="7805"/>
                      <a:pt x="1859" y="7864"/>
                      <a:pt x="2039" y="7894"/>
                    </a:cubicBezTo>
                    <a:cubicBezTo>
                      <a:pt x="2141" y="7912"/>
                      <a:pt x="2245" y="7921"/>
                      <a:pt x="2351" y="7921"/>
                    </a:cubicBezTo>
                    <a:cubicBezTo>
                      <a:pt x="2625" y="7921"/>
                      <a:pt x="2902" y="7859"/>
                      <a:pt x="3142" y="7729"/>
                    </a:cubicBezTo>
                    <a:cubicBezTo>
                      <a:pt x="4018" y="7244"/>
                      <a:pt x="3793" y="6165"/>
                      <a:pt x="3637" y="5351"/>
                    </a:cubicBezTo>
                    <a:cubicBezTo>
                      <a:pt x="3441" y="4298"/>
                      <a:pt x="3068" y="3286"/>
                      <a:pt x="2531" y="2356"/>
                    </a:cubicBezTo>
                    <a:cubicBezTo>
                      <a:pt x="2019" y="1477"/>
                      <a:pt x="1257" y="451"/>
                      <a:pt x="310" y="15"/>
                    </a:cubicBezTo>
                    <a:cubicBezTo>
                      <a:pt x="287" y="5"/>
                      <a:pt x="263" y="0"/>
                      <a:pt x="238" y="0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"/>
              <p:cNvSpPr/>
              <p:nvPr/>
            </p:nvSpPr>
            <p:spPr>
              <a:xfrm>
                <a:off x="3784725" y="1409100"/>
                <a:ext cx="178450" cy="265000"/>
              </a:xfrm>
              <a:custGeom>
                <a:rect b="b" l="l" r="r" t="t"/>
                <a:pathLst>
                  <a:path extrusionOk="0" h="10600" w="7138">
                    <a:moveTo>
                      <a:pt x="3461" y="0"/>
                    </a:moveTo>
                    <a:cubicBezTo>
                      <a:pt x="3058" y="297"/>
                      <a:pt x="2613" y="530"/>
                      <a:pt x="2138" y="691"/>
                    </a:cubicBezTo>
                    <a:cubicBezTo>
                      <a:pt x="1752" y="822"/>
                      <a:pt x="1349" y="918"/>
                      <a:pt x="943" y="938"/>
                    </a:cubicBezTo>
                    <a:cubicBezTo>
                      <a:pt x="525" y="2388"/>
                      <a:pt x="0" y="4864"/>
                      <a:pt x="535" y="6875"/>
                    </a:cubicBezTo>
                    <a:cubicBezTo>
                      <a:pt x="1144" y="9173"/>
                      <a:pt x="2025" y="10600"/>
                      <a:pt x="3407" y="10600"/>
                    </a:cubicBezTo>
                    <a:cubicBezTo>
                      <a:pt x="3849" y="10600"/>
                      <a:pt x="4342" y="10454"/>
                      <a:pt x="4894" y="10143"/>
                    </a:cubicBezTo>
                    <a:cubicBezTo>
                      <a:pt x="6608" y="9181"/>
                      <a:pt x="7137" y="5638"/>
                      <a:pt x="6949" y="3461"/>
                    </a:cubicBezTo>
                    <a:cubicBezTo>
                      <a:pt x="6806" y="3436"/>
                      <a:pt x="6665" y="3402"/>
                      <a:pt x="6524" y="3360"/>
                    </a:cubicBezTo>
                    <a:cubicBezTo>
                      <a:pt x="5952" y="3189"/>
                      <a:pt x="5433" y="2877"/>
                      <a:pt x="4973" y="2504"/>
                    </a:cubicBezTo>
                    <a:cubicBezTo>
                      <a:pt x="4231" y="1898"/>
                      <a:pt x="3538" y="990"/>
                      <a:pt x="3461" y="0"/>
                    </a:cubicBezTo>
                    <a:close/>
                  </a:path>
                </a:pathLst>
              </a:custGeom>
              <a:solidFill>
                <a:srgbClr val="FF6E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"/>
              <p:cNvSpPr/>
              <p:nvPr/>
            </p:nvSpPr>
            <p:spPr>
              <a:xfrm>
                <a:off x="3714425" y="1404850"/>
                <a:ext cx="356750" cy="100975"/>
              </a:xfrm>
              <a:custGeom>
                <a:rect b="b" l="l" r="r" t="t"/>
                <a:pathLst>
                  <a:path extrusionOk="0" h="4039" w="14270">
                    <a:moveTo>
                      <a:pt x="157" y="1"/>
                    </a:moveTo>
                    <a:cubicBezTo>
                      <a:pt x="74" y="1"/>
                      <a:pt x="1" y="113"/>
                      <a:pt x="81" y="175"/>
                    </a:cubicBezTo>
                    <a:cubicBezTo>
                      <a:pt x="989" y="879"/>
                      <a:pt x="2123" y="1214"/>
                      <a:pt x="3264" y="1214"/>
                    </a:cubicBezTo>
                    <a:cubicBezTo>
                      <a:pt x="4267" y="1214"/>
                      <a:pt x="5276" y="955"/>
                      <a:pt x="6141" y="459"/>
                    </a:cubicBezTo>
                    <a:lnTo>
                      <a:pt x="6141" y="459"/>
                    </a:lnTo>
                    <a:cubicBezTo>
                      <a:pt x="6662" y="1996"/>
                      <a:pt x="7766" y="3236"/>
                      <a:pt x="9351" y="3760"/>
                    </a:cubicBezTo>
                    <a:cubicBezTo>
                      <a:pt x="9872" y="3933"/>
                      <a:pt x="10507" y="4038"/>
                      <a:pt x="11152" y="4038"/>
                    </a:cubicBezTo>
                    <a:cubicBezTo>
                      <a:pt x="12349" y="4038"/>
                      <a:pt x="13582" y="3676"/>
                      <a:pt x="14194" y="2718"/>
                    </a:cubicBezTo>
                    <a:cubicBezTo>
                      <a:pt x="14270" y="2603"/>
                      <a:pt x="14165" y="2482"/>
                      <a:pt x="14051" y="2482"/>
                    </a:cubicBezTo>
                    <a:cubicBezTo>
                      <a:pt x="14026" y="2482"/>
                      <a:pt x="14001" y="2488"/>
                      <a:pt x="13977" y="2501"/>
                    </a:cubicBezTo>
                    <a:cubicBezTo>
                      <a:pt x="13225" y="2892"/>
                      <a:pt x="12596" y="3280"/>
                      <a:pt x="11728" y="3367"/>
                    </a:cubicBezTo>
                    <a:cubicBezTo>
                      <a:pt x="11556" y="3383"/>
                      <a:pt x="11384" y="3391"/>
                      <a:pt x="11213" y="3391"/>
                    </a:cubicBezTo>
                    <a:cubicBezTo>
                      <a:pt x="10642" y="3391"/>
                      <a:pt x="10077" y="3302"/>
                      <a:pt x="9521" y="3144"/>
                    </a:cubicBezTo>
                    <a:cubicBezTo>
                      <a:pt x="8111" y="2741"/>
                      <a:pt x="6845" y="1588"/>
                      <a:pt x="6395" y="168"/>
                    </a:cubicBezTo>
                    <a:cubicBezTo>
                      <a:pt x="6373" y="98"/>
                      <a:pt x="6303" y="46"/>
                      <a:pt x="6231" y="46"/>
                    </a:cubicBezTo>
                    <a:cubicBezTo>
                      <a:pt x="6204" y="46"/>
                      <a:pt x="6177" y="53"/>
                      <a:pt x="6152" y="69"/>
                    </a:cubicBezTo>
                    <a:cubicBezTo>
                      <a:pt x="5264" y="643"/>
                      <a:pt x="4283" y="912"/>
                      <a:pt x="3299" y="912"/>
                    </a:cubicBezTo>
                    <a:cubicBezTo>
                      <a:pt x="2235" y="912"/>
                      <a:pt x="1166" y="598"/>
                      <a:pt x="205" y="14"/>
                    </a:cubicBezTo>
                    <a:cubicBezTo>
                      <a:pt x="189" y="5"/>
                      <a:pt x="173" y="1"/>
                      <a:pt x="157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"/>
              <p:cNvSpPr/>
              <p:nvPr/>
            </p:nvSpPr>
            <p:spPr>
              <a:xfrm>
                <a:off x="3806925" y="1284225"/>
                <a:ext cx="182600" cy="121225"/>
              </a:xfrm>
              <a:custGeom>
                <a:rect b="b" l="l" r="r" t="t"/>
                <a:pathLst>
                  <a:path extrusionOk="0" h="4849" w="7304">
                    <a:moveTo>
                      <a:pt x="1736" y="1"/>
                    </a:moveTo>
                    <a:cubicBezTo>
                      <a:pt x="1218" y="1"/>
                      <a:pt x="705" y="106"/>
                      <a:pt x="416" y="513"/>
                    </a:cubicBezTo>
                    <a:cubicBezTo>
                      <a:pt x="245" y="753"/>
                      <a:pt x="194" y="1052"/>
                      <a:pt x="149" y="1344"/>
                    </a:cubicBezTo>
                    <a:cubicBezTo>
                      <a:pt x="60" y="1940"/>
                      <a:pt x="1" y="2569"/>
                      <a:pt x="231" y="3125"/>
                    </a:cubicBezTo>
                    <a:cubicBezTo>
                      <a:pt x="448" y="3647"/>
                      <a:pt x="903" y="4040"/>
                      <a:pt x="1406" y="4298"/>
                    </a:cubicBezTo>
                    <a:cubicBezTo>
                      <a:pt x="2107" y="4654"/>
                      <a:pt x="2801" y="4848"/>
                      <a:pt x="3517" y="4848"/>
                    </a:cubicBezTo>
                    <a:cubicBezTo>
                      <a:pt x="3940" y="4848"/>
                      <a:pt x="4372" y="4780"/>
                      <a:pt x="4817" y="4637"/>
                    </a:cubicBezTo>
                    <a:cubicBezTo>
                      <a:pt x="5448" y="4431"/>
                      <a:pt x="6061" y="4132"/>
                      <a:pt x="6529" y="3664"/>
                    </a:cubicBezTo>
                    <a:cubicBezTo>
                      <a:pt x="6997" y="3194"/>
                      <a:pt x="7303" y="2536"/>
                      <a:pt x="7244" y="1878"/>
                    </a:cubicBezTo>
                    <a:cubicBezTo>
                      <a:pt x="7229" y="1740"/>
                      <a:pt x="7199" y="1599"/>
                      <a:pt x="7123" y="1485"/>
                    </a:cubicBezTo>
                    <a:cubicBezTo>
                      <a:pt x="7039" y="1364"/>
                      <a:pt x="6907" y="1285"/>
                      <a:pt x="6779" y="1213"/>
                    </a:cubicBezTo>
                    <a:cubicBezTo>
                      <a:pt x="5411" y="451"/>
                      <a:pt x="3823" y="189"/>
                      <a:pt x="2264" y="30"/>
                    </a:cubicBezTo>
                    <a:cubicBezTo>
                      <a:pt x="2093" y="13"/>
                      <a:pt x="1914" y="1"/>
                      <a:pt x="1736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"/>
              <p:cNvSpPr/>
              <p:nvPr/>
            </p:nvSpPr>
            <p:spPr>
              <a:xfrm>
                <a:off x="3853425" y="1413500"/>
                <a:ext cx="15775" cy="181725"/>
              </a:xfrm>
              <a:custGeom>
                <a:rect b="b" l="l" r="r" t="t"/>
                <a:pathLst>
                  <a:path extrusionOk="0" h="7269" w="631">
                    <a:moveTo>
                      <a:pt x="515" y="1"/>
                    </a:moveTo>
                    <a:cubicBezTo>
                      <a:pt x="453" y="1"/>
                      <a:pt x="386" y="43"/>
                      <a:pt x="374" y="121"/>
                    </a:cubicBezTo>
                    <a:cubicBezTo>
                      <a:pt x="216" y="1319"/>
                      <a:pt x="142" y="2521"/>
                      <a:pt x="92" y="3726"/>
                    </a:cubicBezTo>
                    <a:cubicBezTo>
                      <a:pt x="45" y="4893"/>
                      <a:pt x="1" y="6061"/>
                      <a:pt x="199" y="7216"/>
                    </a:cubicBezTo>
                    <a:cubicBezTo>
                      <a:pt x="205" y="7251"/>
                      <a:pt x="238" y="7268"/>
                      <a:pt x="270" y="7268"/>
                    </a:cubicBezTo>
                    <a:cubicBezTo>
                      <a:pt x="303" y="7268"/>
                      <a:pt x="335" y="7251"/>
                      <a:pt x="340" y="7216"/>
                    </a:cubicBezTo>
                    <a:cubicBezTo>
                      <a:pt x="515" y="6058"/>
                      <a:pt x="493" y="4891"/>
                      <a:pt x="520" y="3726"/>
                    </a:cubicBezTo>
                    <a:cubicBezTo>
                      <a:pt x="548" y="2523"/>
                      <a:pt x="607" y="1323"/>
                      <a:pt x="629" y="121"/>
                    </a:cubicBezTo>
                    <a:cubicBezTo>
                      <a:pt x="630" y="39"/>
                      <a:pt x="575" y="1"/>
                      <a:pt x="515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"/>
              <p:cNvSpPr/>
              <p:nvPr/>
            </p:nvSpPr>
            <p:spPr>
              <a:xfrm>
                <a:off x="3637975" y="3022975"/>
                <a:ext cx="59100" cy="61325"/>
              </a:xfrm>
              <a:custGeom>
                <a:rect b="b" l="l" r="r" t="t"/>
                <a:pathLst>
                  <a:path extrusionOk="0" h="2453" w="2364">
                    <a:moveTo>
                      <a:pt x="2126" y="1"/>
                    </a:moveTo>
                    <a:cubicBezTo>
                      <a:pt x="2119" y="1"/>
                      <a:pt x="2112" y="1"/>
                      <a:pt x="2105" y="2"/>
                    </a:cubicBezTo>
                    <a:cubicBezTo>
                      <a:pt x="1588" y="76"/>
                      <a:pt x="1126" y="438"/>
                      <a:pt x="787" y="821"/>
                    </a:cubicBezTo>
                    <a:cubicBezTo>
                      <a:pt x="438" y="1222"/>
                      <a:pt x="183" y="1694"/>
                      <a:pt x="40" y="2206"/>
                    </a:cubicBezTo>
                    <a:cubicBezTo>
                      <a:pt x="0" y="2341"/>
                      <a:pt x="130" y="2453"/>
                      <a:pt x="247" y="2453"/>
                    </a:cubicBezTo>
                    <a:cubicBezTo>
                      <a:pt x="307" y="2453"/>
                      <a:pt x="363" y="2424"/>
                      <a:pt x="393" y="2355"/>
                    </a:cubicBezTo>
                    <a:cubicBezTo>
                      <a:pt x="579" y="1919"/>
                      <a:pt x="844" y="1524"/>
                      <a:pt x="1170" y="1182"/>
                    </a:cubicBezTo>
                    <a:cubicBezTo>
                      <a:pt x="1499" y="831"/>
                      <a:pt x="1893" y="566"/>
                      <a:pt x="2249" y="247"/>
                    </a:cubicBezTo>
                    <a:cubicBezTo>
                      <a:pt x="2364" y="144"/>
                      <a:pt x="2250" y="1"/>
                      <a:pt x="2126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"/>
              <p:cNvSpPr/>
              <p:nvPr/>
            </p:nvSpPr>
            <p:spPr>
              <a:xfrm>
                <a:off x="3658900" y="3047900"/>
                <a:ext cx="57525" cy="53125"/>
              </a:xfrm>
              <a:custGeom>
                <a:rect b="b" l="l" r="r" t="t"/>
                <a:pathLst>
                  <a:path extrusionOk="0" h="2125" w="2301">
                    <a:moveTo>
                      <a:pt x="2124" y="0"/>
                    </a:moveTo>
                    <a:cubicBezTo>
                      <a:pt x="2110" y="0"/>
                      <a:pt x="2095" y="2"/>
                      <a:pt x="2080" y="7"/>
                    </a:cubicBezTo>
                    <a:cubicBezTo>
                      <a:pt x="1639" y="141"/>
                      <a:pt x="1263" y="442"/>
                      <a:pt x="932" y="757"/>
                    </a:cubicBezTo>
                    <a:cubicBezTo>
                      <a:pt x="603" y="1071"/>
                      <a:pt x="328" y="1444"/>
                      <a:pt x="86" y="1828"/>
                    </a:cubicBezTo>
                    <a:cubicBezTo>
                      <a:pt x="1" y="1963"/>
                      <a:pt x="136" y="2125"/>
                      <a:pt x="267" y="2125"/>
                    </a:cubicBezTo>
                    <a:cubicBezTo>
                      <a:pt x="312" y="2125"/>
                      <a:pt x="355" y="2106"/>
                      <a:pt x="390" y="2063"/>
                    </a:cubicBezTo>
                    <a:cubicBezTo>
                      <a:pt x="660" y="1724"/>
                      <a:pt x="967" y="1422"/>
                      <a:pt x="1281" y="1125"/>
                    </a:cubicBezTo>
                    <a:cubicBezTo>
                      <a:pt x="1592" y="826"/>
                      <a:pt x="1936" y="569"/>
                      <a:pt x="2218" y="247"/>
                    </a:cubicBezTo>
                    <a:cubicBezTo>
                      <a:pt x="2300" y="156"/>
                      <a:pt x="2241" y="0"/>
                      <a:pt x="2124" y="0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"/>
              <p:cNvSpPr/>
              <p:nvPr/>
            </p:nvSpPr>
            <p:spPr>
              <a:xfrm>
                <a:off x="4396275" y="3056425"/>
                <a:ext cx="39275" cy="58900"/>
              </a:xfrm>
              <a:custGeom>
                <a:rect b="b" l="l" r="r" t="t"/>
                <a:pathLst>
                  <a:path extrusionOk="0" h="2356" w="1571">
                    <a:moveTo>
                      <a:pt x="298" y="1"/>
                    </a:moveTo>
                    <a:cubicBezTo>
                      <a:pt x="154" y="1"/>
                      <a:pt x="1" y="175"/>
                      <a:pt x="101" y="322"/>
                    </a:cubicBezTo>
                    <a:cubicBezTo>
                      <a:pt x="316" y="633"/>
                      <a:pt x="509" y="960"/>
                      <a:pt x="682" y="1299"/>
                    </a:cubicBezTo>
                    <a:cubicBezTo>
                      <a:pt x="769" y="1467"/>
                      <a:pt x="851" y="1640"/>
                      <a:pt x="925" y="1813"/>
                    </a:cubicBezTo>
                    <a:cubicBezTo>
                      <a:pt x="1004" y="1994"/>
                      <a:pt x="1093" y="2162"/>
                      <a:pt x="1234" y="2301"/>
                    </a:cubicBezTo>
                    <a:cubicBezTo>
                      <a:pt x="1272" y="2339"/>
                      <a:pt x="1318" y="2355"/>
                      <a:pt x="1363" y="2355"/>
                    </a:cubicBezTo>
                    <a:cubicBezTo>
                      <a:pt x="1459" y="2355"/>
                      <a:pt x="1552" y="2279"/>
                      <a:pt x="1556" y="2170"/>
                    </a:cubicBezTo>
                    <a:cubicBezTo>
                      <a:pt x="1570" y="1764"/>
                      <a:pt x="1308" y="1383"/>
                      <a:pt x="1110" y="1049"/>
                    </a:cubicBezTo>
                    <a:cubicBezTo>
                      <a:pt x="905" y="708"/>
                      <a:pt x="677" y="379"/>
                      <a:pt x="430" y="67"/>
                    </a:cubicBezTo>
                    <a:cubicBezTo>
                      <a:pt x="393" y="20"/>
                      <a:pt x="346" y="1"/>
                      <a:pt x="298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"/>
              <p:cNvSpPr/>
              <p:nvPr/>
            </p:nvSpPr>
            <p:spPr>
              <a:xfrm>
                <a:off x="4428175" y="3040425"/>
                <a:ext cx="44325" cy="65725"/>
              </a:xfrm>
              <a:custGeom>
                <a:rect b="b" l="l" r="r" t="t"/>
                <a:pathLst>
                  <a:path extrusionOk="0" h="2629" w="1773">
                    <a:moveTo>
                      <a:pt x="334" y="1"/>
                    </a:moveTo>
                    <a:cubicBezTo>
                      <a:pt x="255" y="1"/>
                      <a:pt x="176" y="30"/>
                      <a:pt x="121" y="86"/>
                    </a:cubicBezTo>
                    <a:cubicBezTo>
                      <a:pt x="0" y="205"/>
                      <a:pt x="20" y="378"/>
                      <a:pt x="121" y="499"/>
                    </a:cubicBezTo>
                    <a:cubicBezTo>
                      <a:pt x="371" y="801"/>
                      <a:pt x="591" y="1125"/>
                      <a:pt x="777" y="1466"/>
                    </a:cubicBezTo>
                    <a:cubicBezTo>
                      <a:pt x="967" y="1818"/>
                      <a:pt x="1131" y="2186"/>
                      <a:pt x="1343" y="2525"/>
                    </a:cubicBezTo>
                    <a:cubicBezTo>
                      <a:pt x="1387" y="2595"/>
                      <a:pt x="1466" y="2629"/>
                      <a:pt x="1543" y="2629"/>
                    </a:cubicBezTo>
                    <a:cubicBezTo>
                      <a:pt x="1659" y="2629"/>
                      <a:pt x="1772" y="2553"/>
                      <a:pt x="1759" y="2414"/>
                    </a:cubicBezTo>
                    <a:cubicBezTo>
                      <a:pt x="1719" y="1959"/>
                      <a:pt x="1546" y="1543"/>
                      <a:pt x="1316" y="1152"/>
                    </a:cubicBezTo>
                    <a:cubicBezTo>
                      <a:pt x="1091" y="771"/>
                      <a:pt x="831" y="415"/>
                      <a:pt x="537" y="86"/>
                    </a:cubicBezTo>
                    <a:cubicBezTo>
                      <a:pt x="485" y="28"/>
                      <a:pt x="410" y="1"/>
                      <a:pt x="334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"/>
              <p:cNvSpPr/>
              <p:nvPr/>
            </p:nvSpPr>
            <p:spPr>
              <a:xfrm>
                <a:off x="3497475" y="2949050"/>
                <a:ext cx="73025" cy="68425"/>
              </a:xfrm>
              <a:custGeom>
                <a:rect b="b" l="l" r="r" t="t"/>
                <a:pathLst>
                  <a:path extrusionOk="0" h="2737" w="2921">
                    <a:moveTo>
                      <a:pt x="2776" y="1"/>
                    </a:moveTo>
                    <a:cubicBezTo>
                      <a:pt x="2769" y="1"/>
                      <a:pt x="2762" y="1"/>
                      <a:pt x="2755" y="3"/>
                    </a:cubicBezTo>
                    <a:cubicBezTo>
                      <a:pt x="1541" y="278"/>
                      <a:pt x="628" y="1336"/>
                      <a:pt x="86" y="2410"/>
                    </a:cubicBezTo>
                    <a:cubicBezTo>
                      <a:pt x="1" y="2581"/>
                      <a:pt x="145" y="2736"/>
                      <a:pt x="290" y="2736"/>
                    </a:cubicBezTo>
                    <a:cubicBezTo>
                      <a:pt x="354" y="2736"/>
                      <a:pt x="419" y="2705"/>
                      <a:pt x="462" y="2630"/>
                    </a:cubicBezTo>
                    <a:lnTo>
                      <a:pt x="460" y="2630"/>
                    </a:lnTo>
                    <a:cubicBezTo>
                      <a:pt x="752" y="2126"/>
                      <a:pt x="1118" y="1685"/>
                      <a:pt x="1536" y="1282"/>
                    </a:cubicBezTo>
                    <a:cubicBezTo>
                      <a:pt x="1946" y="881"/>
                      <a:pt x="2409" y="530"/>
                      <a:pt x="2849" y="164"/>
                    </a:cubicBezTo>
                    <a:cubicBezTo>
                      <a:pt x="2920" y="102"/>
                      <a:pt x="2854" y="1"/>
                      <a:pt x="2776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1"/>
              <p:cNvSpPr/>
              <p:nvPr/>
            </p:nvSpPr>
            <p:spPr>
              <a:xfrm>
                <a:off x="3523250" y="2992475"/>
                <a:ext cx="46375" cy="49025"/>
              </a:xfrm>
              <a:custGeom>
                <a:rect b="b" l="l" r="r" t="t"/>
                <a:pathLst>
                  <a:path extrusionOk="0" h="1961" w="1855">
                    <a:moveTo>
                      <a:pt x="1714" y="0"/>
                    </a:moveTo>
                    <a:cubicBezTo>
                      <a:pt x="1702" y="0"/>
                      <a:pt x="1690" y="3"/>
                      <a:pt x="1677" y="8"/>
                    </a:cubicBezTo>
                    <a:cubicBezTo>
                      <a:pt x="1586" y="42"/>
                      <a:pt x="1499" y="87"/>
                      <a:pt x="1420" y="141"/>
                    </a:cubicBezTo>
                    <a:cubicBezTo>
                      <a:pt x="1334" y="203"/>
                      <a:pt x="1244" y="252"/>
                      <a:pt x="1163" y="319"/>
                    </a:cubicBezTo>
                    <a:cubicBezTo>
                      <a:pt x="1014" y="440"/>
                      <a:pt x="876" y="572"/>
                      <a:pt x="750" y="715"/>
                    </a:cubicBezTo>
                    <a:cubicBezTo>
                      <a:pt x="488" y="1009"/>
                      <a:pt x="252" y="1329"/>
                      <a:pt x="50" y="1665"/>
                    </a:cubicBezTo>
                    <a:cubicBezTo>
                      <a:pt x="0" y="1752"/>
                      <a:pt x="22" y="1860"/>
                      <a:pt x="99" y="1920"/>
                    </a:cubicBezTo>
                    <a:cubicBezTo>
                      <a:pt x="134" y="1945"/>
                      <a:pt x="182" y="1961"/>
                      <a:pt x="229" y="1961"/>
                    </a:cubicBezTo>
                    <a:cubicBezTo>
                      <a:pt x="278" y="1961"/>
                      <a:pt x="326" y="1944"/>
                      <a:pt x="359" y="1905"/>
                    </a:cubicBezTo>
                    <a:cubicBezTo>
                      <a:pt x="591" y="1611"/>
                      <a:pt x="841" y="1334"/>
                      <a:pt x="1094" y="1059"/>
                    </a:cubicBezTo>
                    <a:cubicBezTo>
                      <a:pt x="1217" y="920"/>
                      <a:pt x="1346" y="787"/>
                      <a:pt x="1467" y="646"/>
                    </a:cubicBezTo>
                    <a:cubicBezTo>
                      <a:pt x="1529" y="574"/>
                      <a:pt x="1578" y="495"/>
                      <a:pt x="1640" y="426"/>
                    </a:cubicBezTo>
                    <a:cubicBezTo>
                      <a:pt x="1705" y="351"/>
                      <a:pt x="1764" y="270"/>
                      <a:pt x="1813" y="183"/>
                    </a:cubicBezTo>
                    <a:cubicBezTo>
                      <a:pt x="1855" y="112"/>
                      <a:pt x="1797" y="0"/>
                      <a:pt x="1714" y="0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1"/>
              <p:cNvSpPr/>
              <p:nvPr/>
            </p:nvSpPr>
            <p:spPr>
              <a:xfrm>
                <a:off x="4588025" y="2937025"/>
                <a:ext cx="73700" cy="52075"/>
              </a:xfrm>
              <a:custGeom>
                <a:rect b="b" l="l" r="r" t="t"/>
                <a:pathLst>
                  <a:path extrusionOk="0" h="2083" w="2948">
                    <a:moveTo>
                      <a:pt x="291" y="0"/>
                    </a:moveTo>
                    <a:cubicBezTo>
                      <a:pt x="204" y="0"/>
                      <a:pt x="119" y="41"/>
                      <a:pt x="70" y="125"/>
                    </a:cubicBezTo>
                    <a:cubicBezTo>
                      <a:pt x="1" y="246"/>
                      <a:pt x="43" y="402"/>
                      <a:pt x="164" y="477"/>
                    </a:cubicBezTo>
                    <a:lnTo>
                      <a:pt x="162" y="474"/>
                    </a:lnTo>
                    <a:lnTo>
                      <a:pt x="162" y="474"/>
                    </a:lnTo>
                    <a:cubicBezTo>
                      <a:pt x="582" y="707"/>
                      <a:pt x="988" y="961"/>
                      <a:pt x="1379" y="1238"/>
                    </a:cubicBezTo>
                    <a:cubicBezTo>
                      <a:pt x="1767" y="1518"/>
                      <a:pt x="2143" y="1803"/>
                      <a:pt x="2554" y="2047"/>
                    </a:cubicBezTo>
                    <a:cubicBezTo>
                      <a:pt x="2594" y="2071"/>
                      <a:pt x="2633" y="2082"/>
                      <a:pt x="2670" y="2082"/>
                    </a:cubicBezTo>
                    <a:cubicBezTo>
                      <a:pt x="2839" y="2082"/>
                      <a:pt x="2947" y="1854"/>
                      <a:pt x="2821" y="1704"/>
                    </a:cubicBezTo>
                    <a:cubicBezTo>
                      <a:pt x="2499" y="1318"/>
                      <a:pt x="2111" y="1018"/>
                      <a:pt x="1690" y="749"/>
                    </a:cubicBezTo>
                    <a:cubicBezTo>
                      <a:pt x="1280" y="486"/>
                      <a:pt x="857" y="246"/>
                      <a:pt x="421" y="31"/>
                    </a:cubicBezTo>
                    <a:cubicBezTo>
                      <a:pt x="380" y="11"/>
                      <a:pt x="335" y="0"/>
                      <a:pt x="291" y="0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"/>
              <p:cNvSpPr/>
              <p:nvPr/>
            </p:nvSpPr>
            <p:spPr>
              <a:xfrm>
                <a:off x="4634225" y="2925125"/>
                <a:ext cx="66475" cy="68975"/>
              </a:xfrm>
              <a:custGeom>
                <a:rect b="b" l="l" r="r" t="t"/>
                <a:pathLst>
                  <a:path extrusionOk="0" h="2759" w="2659">
                    <a:moveTo>
                      <a:pt x="281" y="1"/>
                    </a:moveTo>
                    <a:cubicBezTo>
                      <a:pt x="219" y="1"/>
                      <a:pt x="158" y="23"/>
                      <a:pt x="107" y="74"/>
                    </a:cubicBezTo>
                    <a:cubicBezTo>
                      <a:pt x="11" y="168"/>
                      <a:pt x="1" y="346"/>
                      <a:pt x="107" y="440"/>
                    </a:cubicBezTo>
                    <a:cubicBezTo>
                      <a:pt x="488" y="787"/>
                      <a:pt x="849" y="1155"/>
                      <a:pt x="1188" y="1544"/>
                    </a:cubicBezTo>
                    <a:cubicBezTo>
                      <a:pt x="1525" y="1930"/>
                      <a:pt x="1849" y="2333"/>
                      <a:pt x="2217" y="2689"/>
                    </a:cubicBezTo>
                    <a:cubicBezTo>
                      <a:pt x="2267" y="2738"/>
                      <a:pt x="2322" y="2759"/>
                      <a:pt x="2374" y="2759"/>
                    </a:cubicBezTo>
                    <a:cubicBezTo>
                      <a:pt x="2527" y="2759"/>
                      <a:pt x="2659" y="2583"/>
                      <a:pt x="2576" y="2412"/>
                    </a:cubicBezTo>
                    <a:cubicBezTo>
                      <a:pt x="2348" y="1932"/>
                      <a:pt x="2002" y="1509"/>
                      <a:pt x="1633" y="1128"/>
                    </a:cubicBezTo>
                    <a:cubicBezTo>
                      <a:pt x="1270" y="752"/>
                      <a:pt x="881" y="401"/>
                      <a:pt x="473" y="74"/>
                    </a:cubicBezTo>
                    <a:cubicBezTo>
                      <a:pt x="416" y="28"/>
                      <a:pt x="348" y="1"/>
                      <a:pt x="281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"/>
              <p:cNvSpPr/>
              <p:nvPr/>
            </p:nvSpPr>
            <p:spPr>
              <a:xfrm>
                <a:off x="4598900" y="2725100"/>
                <a:ext cx="22425" cy="71300"/>
              </a:xfrm>
              <a:custGeom>
                <a:rect b="b" l="l" r="r" t="t"/>
                <a:pathLst>
                  <a:path extrusionOk="0" h="2852" w="897">
                    <a:moveTo>
                      <a:pt x="198" y="0"/>
                    </a:moveTo>
                    <a:cubicBezTo>
                      <a:pt x="103" y="0"/>
                      <a:pt x="1" y="86"/>
                      <a:pt x="38" y="194"/>
                    </a:cubicBezTo>
                    <a:cubicBezTo>
                      <a:pt x="182" y="602"/>
                      <a:pt x="283" y="1025"/>
                      <a:pt x="340" y="1455"/>
                    </a:cubicBezTo>
                    <a:cubicBezTo>
                      <a:pt x="367" y="1666"/>
                      <a:pt x="397" y="1878"/>
                      <a:pt x="412" y="2091"/>
                    </a:cubicBezTo>
                    <a:cubicBezTo>
                      <a:pt x="429" y="2314"/>
                      <a:pt x="447" y="2539"/>
                      <a:pt x="528" y="2747"/>
                    </a:cubicBezTo>
                    <a:cubicBezTo>
                      <a:pt x="550" y="2806"/>
                      <a:pt x="619" y="2851"/>
                      <a:pt x="681" y="2851"/>
                    </a:cubicBezTo>
                    <a:cubicBezTo>
                      <a:pt x="723" y="2851"/>
                      <a:pt x="762" y="2831"/>
                      <a:pt x="783" y="2781"/>
                    </a:cubicBezTo>
                    <a:cubicBezTo>
                      <a:pt x="879" y="2559"/>
                      <a:pt x="897" y="2331"/>
                      <a:pt x="877" y="2091"/>
                    </a:cubicBezTo>
                    <a:cubicBezTo>
                      <a:pt x="860" y="1859"/>
                      <a:pt x="827" y="1624"/>
                      <a:pt x="778" y="1396"/>
                    </a:cubicBezTo>
                    <a:cubicBezTo>
                      <a:pt x="672" y="941"/>
                      <a:pt x="516" y="498"/>
                      <a:pt x="318" y="75"/>
                    </a:cubicBezTo>
                    <a:cubicBezTo>
                      <a:pt x="293" y="22"/>
                      <a:pt x="246" y="0"/>
                      <a:pt x="198" y="0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8" name="Google Shape;578;p1"/>
            <p:cNvGrpSpPr/>
            <p:nvPr/>
          </p:nvGrpSpPr>
          <p:grpSpPr>
            <a:xfrm>
              <a:off x="7237471" y="2183492"/>
              <a:ext cx="819850" cy="585450"/>
              <a:chOff x="3663575" y="541100"/>
              <a:chExt cx="819850" cy="585450"/>
            </a:xfrm>
          </p:grpSpPr>
          <p:sp>
            <p:nvSpPr>
              <p:cNvPr id="579" name="Google Shape;579;p1"/>
              <p:cNvSpPr/>
              <p:nvPr/>
            </p:nvSpPr>
            <p:spPr>
              <a:xfrm>
                <a:off x="3663575" y="541100"/>
                <a:ext cx="185750" cy="370050"/>
              </a:xfrm>
              <a:custGeom>
                <a:rect b="b" l="l" r="r" t="t"/>
                <a:pathLst>
                  <a:path extrusionOk="0" h="14802" w="7430">
                    <a:moveTo>
                      <a:pt x="7429" y="11479"/>
                    </a:moveTo>
                    <a:cubicBezTo>
                      <a:pt x="6967" y="8411"/>
                      <a:pt x="6234" y="5388"/>
                      <a:pt x="5242" y="2449"/>
                    </a:cubicBezTo>
                    <a:cubicBezTo>
                      <a:pt x="4945" y="1574"/>
                      <a:pt x="4611" y="681"/>
                      <a:pt x="3986" y="0"/>
                    </a:cubicBezTo>
                    <a:cubicBezTo>
                      <a:pt x="3622" y="154"/>
                      <a:pt x="3483" y="587"/>
                      <a:pt x="3399" y="972"/>
                    </a:cubicBezTo>
                    <a:cubicBezTo>
                      <a:pt x="2645" y="4409"/>
                      <a:pt x="2947" y="7976"/>
                      <a:pt x="3253" y="11479"/>
                    </a:cubicBezTo>
                    <a:cubicBezTo>
                      <a:pt x="2177" y="10816"/>
                      <a:pt x="1091" y="10168"/>
                      <a:pt x="0" y="9532"/>
                    </a:cubicBezTo>
                    <a:cubicBezTo>
                      <a:pt x="13" y="10230"/>
                      <a:pt x="337" y="10900"/>
                      <a:pt x="807" y="11419"/>
                    </a:cubicBezTo>
                    <a:cubicBezTo>
                      <a:pt x="1277" y="11936"/>
                      <a:pt x="1880" y="12312"/>
                      <a:pt x="2516" y="12607"/>
                    </a:cubicBezTo>
                    <a:cubicBezTo>
                      <a:pt x="1564" y="12901"/>
                      <a:pt x="834" y="13809"/>
                      <a:pt x="750" y="14801"/>
                    </a:cubicBezTo>
                    <a:cubicBezTo>
                      <a:pt x="1710" y="14727"/>
                      <a:pt x="2575" y="14442"/>
                      <a:pt x="3476" y="14146"/>
                    </a:cubicBezTo>
                    <a:cubicBezTo>
                      <a:pt x="3036" y="14690"/>
                      <a:pt x="3627" y="14507"/>
                      <a:pt x="3877" y="14314"/>
                    </a:cubicBezTo>
                    <a:cubicBezTo>
                      <a:pt x="4263" y="14019"/>
                      <a:pt x="4592" y="13621"/>
                      <a:pt x="4960" y="13302"/>
                    </a:cubicBezTo>
                    <a:cubicBezTo>
                      <a:pt x="5735" y="12629"/>
                      <a:pt x="6558" y="12021"/>
                      <a:pt x="7429" y="1147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1000">
                    <a:schemeClr val="accent1"/>
                  </a:gs>
                  <a:gs pos="76000">
                    <a:schemeClr val="accent6"/>
                  </a:gs>
                  <a:gs pos="100000">
                    <a:schemeClr val="accent6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"/>
              <p:cNvSpPr/>
              <p:nvPr/>
            </p:nvSpPr>
            <p:spPr>
              <a:xfrm>
                <a:off x="4200325" y="750200"/>
                <a:ext cx="283100" cy="376350"/>
              </a:xfrm>
              <a:custGeom>
                <a:rect b="b" l="l" r="r" t="t"/>
                <a:pathLst>
                  <a:path extrusionOk="0" h="15054" w="11324">
                    <a:moveTo>
                      <a:pt x="4107" y="3164"/>
                    </a:moveTo>
                    <a:cubicBezTo>
                      <a:pt x="6306" y="1447"/>
                      <a:pt x="8552" y="332"/>
                      <a:pt x="11323" y="0"/>
                    </a:cubicBezTo>
                    <a:cubicBezTo>
                      <a:pt x="11251" y="1814"/>
                      <a:pt x="7751" y="8980"/>
                      <a:pt x="5094" y="11278"/>
                    </a:cubicBezTo>
                    <a:cubicBezTo>
                      <a:pt x="5628" y="11194"/>
                      <a:pt x="6168" y="11145"/>
                      <a:pt x="6707" y="11130"/>
                    </a:cubicBezTo>
                    <a:cubicBezTo>
                      <a:pt x="7162" y="11115"/>
                      <a:pt x="7657" y="11142"/>
                      <a:pt x="8006" y="11437"/>
                    </a:cubicBezTo>
                    <a:cubicBezTo>
                      <a:pt x="8058" y="11481"/>
                      <a:pt x="8110" y="11538"/>
                      <a:pt x="8117" y="11605"/>
                    </a:cubicBezTo>
                    <a:cubicBezTo>
                      <a:pt x="8137" y="11761"/>
                      <a:pt x="7951" y="11850"/>
                      <a:pt x="7798" y="11887"/>
                    </a:cubicBezTo>
                    <a:cubicBezTo>
                      <a:pt x="7147" y="12048"/>
                      <a:pt x="6482" y="12149"/>
                      <a:pt x="5811" y="12191"/>
                    </a:cubicBezTo>
                    <a:cubicBezTo>
                      <a:pt x="6472" y="12231"/>
                      <a:pt x="7068" y="12778"/>
                      <a:pt x="7165" y="13431"/>
                    </a:cubicBezTo>
                    <a:cubicBezTo>
                      <a:pt x="7261" y="14086"/>
                      <a:pt x="6848" y="14781"/>
                      <a:pt x="6227" y="15009"/>
                    </a:cubicBezTo>
                    <a:cubicBezTo>
                      <a:pt x="6158" y="15034"/>
                      <a:pt x="6086" y="15053"/>
                      <a:pt x="6017" y="15034"/>
                    </a:cubicBezTo>
                    <a:cubicBezTo>
                      <a:pt x="5938" y="15009"/>
                      <a:pt x="5883" y="14940"/>
                      <a:pt x="5834" y="14873"/>
                    </a:cubicBezTo>
                    <a:cubicBezTo>
                      <a:pt x="5294" y="14123"/>
                      <a:pt x="4837" y="13319"/>
                      <a:pt x="4330" y="12547"/>
                    </a:cubicBezTo>
                    <a:cubicBezTo>
                      <a:pt x="3813" y="11758"/>
                      <a:pt x="3244" y="11004"/>
                      <a:pt x="2630" y="10286"/>
                    </a:cubicBezTo>
                    <a:cubicBezTo>
                      <a:pt x="2311" y="9915"/>
                      <a:pt x="1980" y="9554"/>
                      <a:pt x="1638" y="9205"/>
                    </a:cubicBezTo>
                    <a:cubicBezTo>
                      <a:pt x="1334" y="8896"/>
                      <a:pt x="817" y="8572"/>
                      <a:pt x="602" y="8203"/>
                    </a:cubicBezTo>
                    <a:cubicBezTo>
                      <a:pt x="0" y="7174"/>
                      <a:pt x="3353" y="3753"/>
                      <a:pt x="4107" y="316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1000">
                    <a:schemeClr val="accent1"/>
                  </a:gs>
                  <a:gs pos="76000">
                    <a:schemeClr val="accent6"/>
                  </a:gs>
                  <a:gs pos="100000">
                    <a:schemeClr val="accent6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1" name="Google Shape;581;p1"/>
          <p:cNvGrpSpPr/>
          <p:nvPr/>
        </p:nvGrpSpPr>
        <p:grpSpPr>
          <a:xfrm>
            <a:off x="8140165" y="2287208"/>
            <a:ext cx="357064" cy="355262"/>
            <a:chOff x="8140165" y="2287208"/>
            <a:chExt cx="357064" cy="355262"/>
          </a:xfrm>
        </p:grpSpPr>
        <p:sp>
          <p:nvSpPr>
            <p:cNvPr id="582" name="Google Shape;582;p1"/>
            <p:cNvSpPr/>
            <p:nvPr/>
          </p:nvSpPr>
          <p:spPr>
            <a:xfrm rot="6745560">
              <a:off x="8273379" y="2401291"/>
              <a:ext cx="163765" cy="239580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83" name="Google Shape;583;p1"/>
            <p:cNvSpPr/>
            <p:nvPr/>
          </p:nvSpPr>
          <p:spPr>
            <a:xfrm rot="4784258">
              <a:off x="8167776" y="2288513"/>
              <a:ext cx="163752" cy="192886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584" name="Google Shape;584;p1"/>
          <p:cNvGrpSpPr/>
          <p:nvPr/>
        </p:nvGrpSpPr>
        <p:grpSpPr>
          <a:xfrm>
            <a:off x="1363229" y="3623737"/>
            <a:ext cx="1259758" cy="1357339"/>
            <a:chOff x="292025" y="2938625"/>
            <a:chExt cx="619350" cy="667325"/>
          </a:xfrm>
        </p:grpSpPr>
        <p:sp>
          <p:nvSpPr>
            <p:cNvPr id="585" name="Google Shape;585;p1"/>
            <p:cNvSpPr/>
            <p:nvPr/>
          </p:nvSpPr>
          <p:spPr>
            <a:xfrm>
              <a:off x="435175" y="3321075"/>
              <a:ext cx="289000" cy="284875"/>
            </a:xfrm>
            <a:custGeom>
              <a:rect b="b" l="l" r="r" t="t"/>
              <a:pathLst>
                <a:path extrusionOk="0" h="11395" w="11560">
                  <a:moveTo>
                    <a:pt x="3285" y="0"/>
                  </a:moveTo>
                  <a:cubicBezTo>
                    <a:pt x="501" y="0"/>
                    <a:pt x="0" y="4563"/>
                    <a:pt x="278" y="7451"/>
                  </a:cubicBezTo>
                  <a:cubicBezTo>
                    <a:pt x="591" y="10699"/>
                    <a:pt x="3573" y="11395"/>
                    <a:pt x="6334" y="11395"/>
                  </a:cubicBezTo>
                  <a:cubicBezTo>
                    <a:pt x="7768" y="11395"/>
                    <a:pt x="9142" y="11207"/>
                    <a:pt x="10053" y="11091"/>
                  </a:cubicBezTo>
                  <a:cubicBezTo>
                    <a:pt x="10837" y="10992"/>
                    <a:pt x="11559" y="10797"/>
                    <a:pt x="11090" y="9982"/>
                  </a:cubicBezTo>
                  <a:cubicBezTo>
                    <a:pt x="10771" y="9430"/>
                    <a:pt x="6677" y="10118"/>
                    <a:pt x="7085" y="7627"/>
                  </a:cubicBezTo>
                  <a:cubicBezTo>
                    <a:pt x="7656" y="4153"/>
                    <a:pt x="6211" y="83"/>
                    <a:pt x="3360" y="2"/>
                  </a:cubicBezTo>
                  <a:cubicBezTo>
                    <a:pt x="3335" y="1"/>
                    <a:pt x="3310" y="0"/>
                    <a:pt x="3285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>
              <a:off x="742625" y="2938625"/>
              <a:ext cx="105000" cy="239250"/>
            </a:xfrm>
            <a:custGeom>
              <a:rect b="b" l="l" r="r" t="t"/>
              <a:pathLst>
                <a:path extrusionOk="0" h="9570" w="4200">
                  <a:moveTo>
                    <a:pt x="1261" y="0"/>
                  </a:moveTo>
                  <a:cubicBezTo>
                    <a:pt x="1195" y="0"/>
                    <a:pt x="1129" y="12"/>
                    <a:pt x="1066" y="36"/>
                  </a:cubicBezTo>
                  <a:cubicBezTo>
                    <a:pt x="1" y="443"/>
                    <a:pt x="1096" y="2398"/>
                    <a:pt x="711" y="4130"/>
                  </a:cubicBezTo>
                  <a:cubicBezTo>
                    <a:pt x="325" y="5860"/>
                    <a:pt x="488" y="7700"/>
                    <a:pt x="2004" y="9570"/>
                  </a:cubicBezTo>
                  <a:lnTo>
                    <a:pt x="3302" y="9211"/>
                  </a:lnTo>
                  <a:cubicBezTo>
                    <a:pt x="3302" y="9211"/>
                    <a:pt x="4200" y="6668"/>
                    <a:pt x="3985" y="4735"/>
                  </a:cubicBezTo>
                  <a:cubicBezTo>
                    <a:pt x="3784" y="2918"/>
                    <a:pt x="2322" y="0"/>
                    <a:pt x="1261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>
              <a:off x="633025" y="2955400"/>
              <a:ext cx="133550" cy="231225"/>
            </a:xfrm>
            <a:custGeom>
              <a:rect b="b" l="l" r="r" t="t"/>
              <a:pathLst>
                <a:path extrusionOk="0" h="9249" w="5342">
                  <a:moveTo>
                    <a:pt x="1272" y="0"/>
                  </a:moveTo>
                  <a:cubicBezTo>
                    <a:pt x="1159" y="0"/>
                    <a:pt x="1056" y="27"/>
                    <a:pt x="964" y="86"/>
                  </a:cubicBezTo>
                  <a:cubicBezTo>
                    <a:pt x="0" y="695"/>
                    <a:pt x="1458" y="2396"/>
                    <a:pt x="1421" y="4170"/>
                  </a:cubicBezTo>
                  <a:cubicBezTo>
                    <a:pt x="1383" y="5942"/>
                    <a:pt x="1905" y="7714"/>
                    <a:pt x="3759" y="9248"/>
                  </a:cubicBezTo>
                  <a:lnTo>
                    <a:pt x="4960" y="8641"/>
                  </a:lnTo>
                  <a:cubicBezTo>
                    <a:pt x="4960" y="8641"/>
                    <a:pt x="5341" y="5972"/>
                    <a:pt x="4751" y="4119"/>
                  </a:cubicBezTo>
                  <a:cubicBezTo>
                    <a:pt x="4217" y="2443"/>
                    <a:pt x="2340" y="0"/>
                    <a:pt x="1272" y="0"/>
                  </a:cubicBezTo>
                  <a:close/>
                </a:path>
              </a:pathLst>
            </a:custGeom>
            <a:solidFill>
              <a:srgbClr val="D6C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>
              <a:off x="675550" y="2984775"/>
              <a:ext cx="71525" cy="203300"/>
            </a:xfrm>
            <a:custGeom>
              <a:rect b="b" l="l" r="r" t="t"/>
              <a:pathLst>
                <a:path extrusionOk="0" h="8132" w="2861">
                  <a:moveTo>
                    <a:pt x="2861" y="8132"/>
                  </a:moveTo>
                  <a:cubicBezTo>
                    <a:pt x="2861" y="8132"/>
                    <a:pt x="2723" y="4250"/>
                    <a:pt x="2392" y="3136"/>
                  </a:cubicBezTo>
                  <a:cubicBezTo>
                    <a:pt x="2061" y="2023"/>
                    <a:pt x="329" y="1"/>
                    <a:pt x="165" y="109"/>
                  </a:cubicBezTo>
                  <a:cubicBezTo>
                    <a:pt x="0" y="216"/>
                    <a:pt x="873" y="2480"/>
                    <a:pt x="759" y="3053"/>
                  </a:cubicBezTo>
                  <a:cubicBezTo>
                    <a:pt x="647" y="3627"/>
                    <a:pt x="1280" y="7452"/>
                    <a:pt x="2861" y="81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1000">
                  <a:schemeClr val="accent1"/>
                </a:gs>
                <a:gs pos="76000">
                  <a:schemeClr val="accent6"/>
                </a:gs>
                <a:gs pos="100000">
                  <a:schemeClr val="accent6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"/>
            <p:cNvSpPr/>
            <p:nvPr/>
          </p:nvSpPr>
          <p:spPr>
            <a:xfrm>
              <a:off x="697875" y="3355525"/>
              <a:ext cx="158425" cy="249000"/>
            </a:xfrm>
            <a:custGeom>
              <a:rect b="b" l="l" r="r" t="t"/>
              <a:pathLst>
                <a:path extrusionOk="0" h="9960" w="6337">
                  <a:moveTo>
                    <a:pt x="1892" y="0"/>
                  </a:moveTo>
                  <a:cubicBezTo>
                    <a:pt x="965" y="0"/>
                    <a:pt x="263" y="660"/>
                    <a:pt x="263" y="660"/>
                  </a:cubicBezTo>
                  <a:cubicBezTo>
                    <a:pt x="263" y="660"/>
                    <a:pt x="0" y="3974"/>
                    <a:pt x="263" y="4825"/>
                  </a:cubicBezTo>
                  <a:cubicBezTo>
                    <a:pt x="528" y="5676"/>
                    <a:pt x="2639" y="9372"/>
                    <a:pt x="3110" y="9724"/>
                  </a:cubicBezTo>
                  <a:cubicBezTo>
                    <a:pt x="3316" y="9879"/>
                    <a:pt x="3964" y="9960"/>
                    <a:pt x="4626" y="9960"/>
                  </a:cubicBezTo>
                  <a:cubicBezTo>
                    <a:pt x="5470" y="9960"/>
                    <a:pt x="6337" y="9828"/>
                    <a:pt x="6337" y="9548"/>
                  </a:cubicBezTo>
                  <a:cubicBezTo>
                    <a:pt x="6337" y="9050"/>
                    <a:pt x="5456" y="8697"/>
                    <a:pt x="4752" y="8463"/>
                  </a:cubicBezTo>
                  <a:cubicBezTo>
                    <a:pt x="4048" y="8228"/>
                    <a:pt x="3344" y="5559"/>
                    <a:pt x="3021" y="4620"/>
                  </a:cubicBezTo>
                  <a:cubicBezTo>
                    <a:pt x="2698" y="3681"/>
                    <a:pt x="3227" y="512"/>
                    <a:pt x="3227" y="512"/>
                  </a:cubicBezTo>
                  <a:cubicBezTo>
                    <a:pt x="2765" y="132"/>
                    <a:pt x="2306" y="0"/>
                    <a:pt x="1892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"/>
            <p:cNvSpPr/>
            <p:nvPr/>
          </p:nvSpPr>
          <p:spPr>
            <a:xfrm>
              <a:off x="378850" y="3141325"/>
              <a:ext cx="527550" cy="432700"/>
            </a:xfrm>
            <a:custGeom>
              <a:rect b="b" l="l" r="r" t="t"/>
              <a:pathLst>
                <a:path extrusionOk="0" h="17308" w="21102">
                  <a:moveTo>
                    <a:pt x="15945" y="1"/>
                  </a:moveTo>
                  <a:cubicBezTo>
                    <a:pt x="15905" y="1"/>
                    <a:pt x="15865" y="1"/>
                    <a:pt x="15825" y="3"/>
                  </a:cubicBezTo>
                  <a:cubicBezTo>
                    <a:pt x="13890" y="61"/>
                    <a:pt x="12802" y="2282"/>
                    <a:pt x="12743" y="3576"/>
                  </a:cubicBezTo>
                  <a:cubicBezTo>
                    <a:pt x="12743" y="3577"/>
                    <a:pt x="12742" y="3579"/>
                    <a:pt x="12742" y="3580"/>
                  </a:cubicBezTo>
                  <a:cubicBezTo>
                    <a:pt x="12742" y="3585"/>
                    <a:pt x="12740" y="3591"/>
                    <a:pt x="12736" y="3596"/>
                  </a:cubicBezTo>
                  <a:cubicBezTo>
                    <a:pt x="12729" y="3608"/>
                    <a:pt x="12715" y="3614"/>
                    <a:pt x="12693" y="3614"/>
                  </a:cubicBezTo>
                  <a:cubicBezTo>
                    <a:pt x="12397" y="3614"/>
                    <a:pt x="10739" y="2506"/>
                    <a:pt x="8232" y="2506"/>
                  </a:cubicBezTo>
                  <a:cubicBezTo>
                    <a:pt x="7737" y="2506"/>
                    <a:pt x="7208" y="2549"/>
                    <a:pt x="6651" y="2653"/>
                  </a:cubicBezTo>
                  <a:cubicBezTo>
                    <a:pt x="2975" y="3334"/>
                    <a:pt x="510" y="7054"/>
                    <a:pt x="159" y="9253"/>
                  </a:cubicBezTo>
                  <a:cubicBezTo>
                    <a:pt x="58" y="9885"/>
                    <a:pt x="0" y="10814"/>
                    <a:pt x="67" y="11823"/>
                  </a:cubicBezTo>
                  <a:lnTo>
                    <a:pt x="67" y="11824"/>
                  </a:lnTo>
                  <a:cubicBezTo>
                    <a:pt x="238" y="14330"/>
                    <a:pt x="1182" y="17307"/>
                    <a:pt x="4162" y="17307"/>
                  </a:cubicBezTo>
                  <a:cubicBezTo>
                    <a:pt x="4172" y="17307"/>
                    <a:pt x="4181" y="17307"/>
                    <a:pt x="4191" y="17307"/>
                  </a:cubicBezTo>
                  <a:cubicBezTo>
                    <a:pt x="4772" y="17307"/>
                    <a:pt x="5353" y="17271"/>
                    <a:pt x="5930" y="17202"/>
                  </a:cubicBezTo>
                  <a:cubicBezTo>
                    <a:pt x="8974" y="16832"/>
                    <a:pt x="10778" y="15600"/>
                    <a:pt x="13184" y="15413"/>
                  </a:cubicBezTo>
                  <a:cubicBezTo>
                    <a:pt x="14967" y="15276"/>
                    <a:pt x="16438" y="14053"/>
                    <a:pt x="17349" y="12784"/>
                  </a:cubicBezTo>
                  <a:cubicBezTo>
                    <a:pt x="17889" y="12036"/>
                    <a:pt x="18147" y="11248"/>
                    <a:pt x="18332" y="10706"/>
                  </a:cubicBezTo>
                  <a:cubicBezTo>
                    <a:pt x="18909" y="9009"/>
                    <a:pt x="19565" y="5290"/>
                    <a:pt x="19565" y="5290"/>
                  </a:cubicBezTo>
                  <a:lnTo>
                    <a:pt x="21101" y="4200"/>
                  </a:lnTo>
                  <a:cubicBezTo>
                    <a:pt x="20485" y="3631"/>
                    <a:pt x="19821" y="2985"/>
                    <a:pt x="19493" y="2347"/>
                  </a:cubicBezTo>
                  <a:cubicBezTo>
                    <a:pt x="18971" y="1343"/>
                    <a:pt x="17811" y="1"/>
                    <a:pt x="15945" y="1"/>
                  </a:cubicBezTo>
                  <a:close/>
                </a:path>
              </a:pathLst>
            </a:custGeom>
            <a:solidFill>
              <a:srgbClr val="D6C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"/>
            <p:cNvSpPr/>
            <p:nvPr/>
          </p:nvSpPr>
          <p:spPr>
            <a:xfrm>
              <a:off x="508725" y="3339725"/>
              <a:ext cx="322225" cy="231650"/>
            </a:xfrm>
            <a:custGeom>
              <a:rect b="b" l="l" r="r" t="t"/>
              <a:pathLst>
                <a:path extrusionOk="0" h="9266" w="12889">
                  <a:moveTo>
                    <a:pt x="10663" y="0"/>
                  </a:moveTo>
                  <a:cubicBezTo>
                    <a:pt x="8807" y="0"/>
                    <a:pt x="8731" y="4313"/>
                    <a:pt x="8175" y="4699"/>
                  </a:cubicBezTo>
                  <a:cubicBezTo>
                    <a:pt x="7600" y="5099"/>
                    <a:pt x="1071" y="6823"/>
                    <a:pt x="1071" y="6823"/>
                  </a:cubicBezTo>
                  <a:cubicBezTo>
                    <a:pt x="76" y="7448"/>
                    <a:pt x="0" y="8476"/>
                    <a:pt x="735" y="9266"/>
                  </a:cubicBezTo>
                  <a:cubicBezTo>
                    <a:pt x="3779" y="8896"/>
                    <a:pt x="5583" y="7664"/>
                    <a:pt x="7989" y="7477"/>
                  </a:cubicBezTo>
                  <a:cubicBezTo>
                    <a:pt x="9772" y="7340"/>
                    <a:pt x="11243" y="6117"/>
                    <a:pt x="12154" y="4848"/>
                  </a:cubicBezTo>
                  <a:cubicBezTo>
                    <a:pt x="12889" y="3463"/>
                    <a:pt x="12410" y="261"/>
                    <a:pt x="10866" y="17"/>
                  </a:cubicBezTo>
                  <a:cubicBezTo>
                    <a:pt x="10796" y="6"/>
                    <a:pt x="10728" y="0"/>
                    <a:pt x="10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843125" y="3240575"/>
              <a:ext cx="68250" cy="47325"/>
            </a:xfrm>
            <a:custGeom>
              <a:rect b="b" l="l" r="r" t="t"/>
              <a:pathLst>
                <a:path extrusionOk="0" h="1893" w="2730">
                  <a:moveTo>
                    <a:pt x="1765" y="0"/>
                  </a:moveTo>
                  <a:cubicBezTo>
                    <a:pt x="1728" y="0"/>
                    <a:pt x="1690" y="1"/>
                    <a:pt x="1651" y="3"/>
                  </a:cubicBezTo>
                  <a:cubicBezTo>
                    <a:pt x="0" y="87"/>
                    <a:pt x="189" y="1530"/>
                    <a:pt x="696" y="1808"/>
                  </a:cubicBezTo>
                  <a:cubicBezTo>
                    <a:pt x="807" y="1869"/>
                    <a:pt x="929" y="1893"/>
                    <a:pt x="1050" y="1893"/>
                  </a:cubicBezTo>
                  <a:cubicBezTo>
                    <a:pt x="1481" y="1893"/>
                    <a:pt x="1914" y="1595"/>
                    <a:pt x="1914" y="1595"/>
                  </a:cubicBezTo>
                  <a:cubicBezTo>
                    <a:pt x="2015" y="1707"/>
                    <a:pt x="2117" y="1755"/>
                    <a:pt x="2214" y="1755"/>
                  </a:cubicBezTo>
                  <a:cubicBezTo>
                    <a:pt x="2496" y="1755"/>
                    <a:pt x="2729" y="1345"/>
                    <a:pt x="2729" y="938"/>
                  </a:cubicBezTo>
                  <a:cubicBezTo>
                    <a:pt x="2729" y="418"/>
                    <a:pt x="2528" y="0"/>
                    <a:pt x="1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"/>
            <p:cNvSpPr/>
            <p:nvPr/>
          </p:nvSpPr>
          <p:spPr>
            <a:xfrm>
              <a:off x="646525" y="3355175"/>
              <a:ext cx="158425" cy="249350"/>
            </a:xfrm>
            <a:custGeom>
              <a:rect b="b" l="l" r="r" t="t"/>
              <a:pathLst>
                <a:path extrusionOk="0" h="9974" w="6337">
                  <a:moveTo>
                    <a:pt x="2197" y="0"/>
                  </a:moveTo>
                  <a:cubicBezTo>
                    <a:pt x="1153" y="0"/>
                    <a:pt x="263" y="674"/>
                    <a:pt x="263" y="674"/>
                  </a:cubicBezTo>
                  <a:cubicBezTo>
                    <a:pt x="263" y="674"/>
                    <a:pt x="0" y="3988"/>
                    <a:pt x="263" y="4839"/>
                  </a:cubicBezTo>
                  <a:cubicBezTo>
                    <a:pt x="528" y="5690"/>
                    <a:pt x="2641" y="9386"/>
                    <a:pt x="3110" y="9738"/>
                  </a:cubicBezTo>
                  <a:cubicBezTo>
                    <a:pt x="3316" y="9893"/>
                    <a:pt x="3964" y="9974"/>
                    <a:pt x="4626" y="9974"/>
                  </a:cubicBezTo>
                  <a:cubicBezTo>
                    <a:pt x="5470" y="9974"/>
                    <a:pt x="6337" y="9842"/>
                    <a:pt x="6337" y="9562"/>
                  </a:cubicBezTo>
                  <a:cubicBezTo>
                    <a:pt x="6337" y="9064"/>
                    <a:pt x="5457" y="8711"/>
                    <a:pt x="4752" y="8477"/>
                  </a:cubicBezTo>
                  <a:cubicBezTo>
                    <a:pt x="4048" y="8242"/>
                    <a:pt x="3344" y="5573"/>
                    <a:pt x="3021" y="4634"/>
                  </a:cubicBezTo>
                  <a:cubicBezTo>
                    <a:pt x="2699" y="3695"/>
                    <a:pt x="3607" y="508"/>
                    <a:pt x="3607" y="508"/>
                  </a:cubicBezTo>
                  <a:cubicBezTo>
                    <a:pt x="3149" y="131"/>
                    <a:pt x="2658" y="0"/>
                    <a:pt x="2197" y="0"/>
                  </a:cubicBezTo>
                  <a:close/>
                </a:path>
              </a:pathLst>
            </a:custGeom>
            <a:solidFill>
              <a:srgbClr val="D6C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"/>
            <p:cNvSpPr/>
            <p:nvPr/>
          </p:nvSpPr>
          <p:spPr>
            <a:xfrm>
              <a:off x="874250" y="3232025"/>
              <a:ext cx="33225" cy="17075"/>
            </a:xfrm>
            <a:custGeom>
              <a:rect b="b" l="l" r="r" t="t"/>
              <a:pathLst>
                <a:path extrusionOk="0" h="683" w="1329">
                  <a:moveTo>
                    <a:pt x="547" y="1"/>
                  </a:moveTo>
                  <a:cubicBezTo>
                    <a:pt x="315" y="1"/>
                    <a:pt x="112" y="28"/>
                    <a:pt x="87" y="83"/>
                  </a:cubicBezTo>
                  <a:cubicBezTo>
                    <a:pt x="0" y="278"/>
                    <a:pt x="480" y="683"/>
                    <a:pt x="681" y="683"/>
                  </a:cubicBezTo>
                  <a:cubicBezTo>
                    <a:pt x="682" y="683"/>
                    <a:pt x="682" y="683"/>
                    <a:pt x="682" y="683"/>
                  </a:cubicBezTo>
                  <a:cubicBezTo>
                    <a:pt x="869" y="683"/>
                    <a:pt x="1329" y="428"/>
                    <a:pt x="1271" y="163"/>
                  </a:cubicBezTo>
                  <a:cubicBezTo>
                    <a:pt x="1247" y="54"/>
                    <a:pt x="870" y="1"/>
                    <a:pt x="547" y="1"/>
                  </a:cubicBezTo>
                  <a:close/>
                </a:path>
              </a:pathLst>
            </a:custGeom>
            <a:solidFill>
              <a:srgbClr val="F27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>
              <a:off x="796575" y="3194125"/>
              <a:ext cx="16725" cy="19725"/>
            </a:xfrm>
            <a:custGeom>
              <a:rect b="b" l="l" r="r" t="t"/>
              <a:pathLst>
                <a:path extrusionOk="0" h="789" w="669">
                  <a:moveTo>
                    <a:pt x="335" y="1"/>
                  </a:moveTo>
                  <a:cubicBezTo>
                    <a:pt x="150" y="1"/>
                    <a:pt x="1" y="177"/>
                    <a:pt x="1" y="395"/>
                  </a:cubicBezTo>
                  <a:cubicBezTo>
                    <a:pt x="1" y="613"/>
                    <a:pt x="150" y="788"/>
                    <a:pt x="335" y="788"/>
                  </a:cubicBezTo>
                  <a:cubicBezTo>
                    <a:pt x="519" y="788"/>
                    <a:pt x="669" y="611"/>
                    <a:pt x="669" y="395"/>
                  </a:cubicBezTo>
                  <a:cubicBezTo>
                    <a:pt x="669" y="178"/>
                    <a:pt x="519" y="1"/>
                    <a:pt x="335" y="1"/>
                  </a:cubicBezTo>
                  <a:close/>
                </a:path>
              </a:pathLst>
            </a:custGeom>
            <a:solidFill>
              <a:srgbClr val="002E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"/>
            <p:cNvSpPr/>
            <p:nvPr/>
          </p:nvSpPr>
          <p:spPr>
            <a:xfrm>
              <a:off x="386650" y="3321075"/>
              <a:ext cx="289000" cy="284875"/>
            </a:xfrm>
            <a:custGeom>
              <a:rect b="b" l="l" r="r" t="t"/>
              <a:pathLst>
                <a:path extrusionOk="0" h="11395" w="11560">
                  <a:moveTo>
                    <a:pt x="3287" y="0"/>
                  </a:moveTo>
                  <a:cubicBezTo>
                    <a:pt x="502" y="0"/>
                    <a:pt x="1" y="4563"/>
                    <a:pt x="280" y="7451"/>
                  </a:cubicBezTo>
                  <a:cubicBezTo>
                    <a:pt x="592" y="10699"/>
                    <a:pt x="3573" y="11395"/>
                    <a:pt x="6335" y="11395"/>
                  </a:cubicBezTo>
                  <a:cubicBezTo>
                    <a:pt x="7768" y="11395"/>
                    <a:pt x="9143" y="11207"/>
                    <a:pt x="10054" y="11091"/>
                  </a:cubicBezTo>
                  <a:cubicBezTo>
                    <a:pt x="10839" y="10992"/>
                    <a:pt x="11560" y="10797"/>
                    <a:pt x="11091" y="9982"/>
                  </a:cubicBezTo>
                  <a:cubicBezTo>
                    <a:pt x="10772" y="9430"/>
                    <a:pt x="6164" y="9977"/>
                    <a:pt x="7086" y="7627"/>
                  </a:cubicBezTo>
                  <a:cubicBezTo>
                    <a:pt x="8789" y="3291"/>
                    <a:pt x="6213" y="83"/>
                    <a:pt x="3362" y="2"/>
                  </a:cubicBezTo>
                  <a:cubicBezTo>
                    <a:pt x="3337" y="1"/>
                    <a:pt x="3312" y="0"/>
                    <a:pt x="3287" y="0"/>
                  </a:cubicBezTo>
                  <a:close/>
                </a:path>
              </a:pathLst>
            </a:custGeom>
            <a:solidFill>
              <a:srgbClr val="D6C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"/>
            <p:cNvSpPr/>
            <p:nvPr/>
          </p:nvSpPr>
          <p:spPr>
            <a:xfrm>
              <a:off x="378850" y="3203950"/>
              <a:ext cx="337300" cy="232950"/>
            </a:xfrm>
            <a:custGeom>
              <a:rect b="b" l="l" r="r" t="t"/>
              <a:pathLst>
                <a:path extrusionOk="0" h="9318" w="13492">
                  <a:moveTo>
                    <a:pt x="8231" y="1"/>
                  </a:moveTo>
                  <a:cubicBezTo>
                    <a:pt x="7736" y="1"/>
                    <a:pt x="7208" y="44"/>
                    <a:pt x="6651" y="148"/>
                  </a:cubicBezTo>
                  <a:cubicBezTo>
                    <a:pt x="2976" y="830"/>
                    <a:pt x="510" y="4549"/>
                    <a:pt x="159" y="6749"/>
                  </a:cubicBezTo>
                  <a:cubicBezTo>
                    <a:pt x="58" y="7380"/>
                    <a:pt x="0" y="8309"/>
                    <a:pt x="67" y="9318"/>
                  </a:cubicBezTo>
                  <a:cubicBezTo>
                    <a:pt x="1747" y="6337"/>
                    <a:pt x="3113" y="5692"/>
                    <a:pt x="4449" y="5692"/>
                  </a:cubicBezTo>
                  <a:cubicBezTo>
                    <a:pt x="5468" y="5692"/>
                    <a:pt x="6469" y="6067"/>
                    <a:pt x="7580" y="6067"/>
                  </a:cubicBezTo>
                  <a:cubicBezTo>
                    <a:pt x="7630" y="6067"/>
                    <a:pt x="7681" y="6066"/>
                    <a:pt x="7731" y="6064"/>
                  </a:cubicBezTo>
                  <a:cubicBezTo>
                    <a:pt x="9929" y="5647"/>
                    <a:pt x="8197" y="3348"/>
                    <a:pt x="9942" y="3062"/>
                  </a:cubicBezTo>
                  <a:cubicBezTo>
                    <a:pt x="10009" y="3051"/>
                    <a:pt x="10084" y="3046"/>
                    <a:pt x="10165" y="3046"/>
                  </a:cubicBezTo>
                  <a:cubicBezTo>
                    <a:pt x="11251" y="3046"/>
                    <a:pt x="13491" y="3952"/>
                    <a:pt x="13491" y="3952"/>
                  </a:cubicBezTo>
                  <a:cubicBezTo>
                    <a:pt x="12058" y="2786"/>
                    <a:pt x="12329" y="1806"/>
                    <a:pt x="12736" y="1091"/>
                  </a:cubicBezTo>
                  <a:lnTo>
                    <a:pt x="12736" y="1091"/>
                  </a:lnTo>
                  <a:cubicBezTo>
                    <a:pt x="12729" y="1103"/>
                    <a:pt x="12714" y="1109"/>
                    <a:pt x="12693" y="1109"/>
                  </a:cubicBezTo>
                  <a:cubicBezTo>
                    <a:pt x="12396" y="1109"/>
                    <a:pt x="10737" y="1"/>
                    <a:pt x="8231" y="1"/>
                  </a:cubicBezTo>
                  <a:close/>
                </a:path>
              </a:pathLst>
            </a:custGeom>
            <a:solidFill>
              <a:srgbClr val="8A98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"/>
            <p:cNvSpPr/>
            <p:nvPr/>
          </p:nvSpPr>
          <p:spPr>
            <a:xfrm>
              <a:off x="293575" y="3410950"/>
              <a:ext cx="165900" cy="109900"/>
            </a:xfrm>
            <a:custGeom>
              <a:rect b="b" l="l" r="r" t="t"/>
              <a:pathLst>
                <a:path extrusionOk="0" h="4396" w="6636">
                  <a:moveTo>
                    <a:pt x="1107" y="1"/>
                  </a:moveTo>
                  <a:cubicBezTo>
                    <a:pt x="503" y="1"/>
                    <a:pt x="1" y="4396"/>
                    <a:pt x="3258" y="4396"/>
                  </a:cubicBezTo>
                  <a:cubicBezTo>
                    <a:pt x="3586" y="4396"/>
                    <a:pt x="3953" y="4351"/>
                    <a:pt x="4362" y="4253"/>
                  </a:cubicBezTo>
                  <a:cubicBezTo>
                    <a:pt x="6635" y="3705"/>
                    <a:pt x="4635" y="1020"/>
                    <a:pt x="3612" y="1020"/>
                  </a:cubicBezTo>
                  <a:cubicBezTo>
                    <a:pt x="3565" y="1020"/>
                    <a:pt x="3520" y="1026"/>
                    <a:pt x="3478" y="1038"/>
                  </a:cubicBezTo>
                  <a:cubicBezTo>
                    <a:pt x="3478" y="1038"/>
                    <a:pt x="1941" y="864"/>
                    <a:pt x="1238" y="72"/>
                  </a:cubicBezTo>
                  <a:cubicBezTo>
                    <a:pt x="1195" y="23"/>
                    <a:pt x="1151" y="1"/>
                    <a:pt x="1107" y="1"/>
                  </a:cubicBezTo>
                  <a:close/>
                </a:path>
              </a:pathLst>
            </a:custGeom>
            <a:solidFill>
              <a:srgbClr val="D6C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"/>
            <p:cNvSpPr/>
            <p:nvPr/>
          </p:nvSpPr>
          <p:spPr>
            <a:xfrm>
              <a:off x="292025" y="3436725"/>
              <a:ext cx="129400" cy="92250"/>
            </a:xfrm>
            <a:custGeom>
              <a:rect b="b" l="l" r="r" t="t"/>
              <a:pathLst>
                <a:path extrusionOk="0" h="3690" w="5176">
                  <a:moveTo>
                    <a:pt x="459" y="0"/>
                  </a:moveTo>
                  <a:cubicBezTo>
                    <a:pt x="447" y="0"/>
                    <a:pt x="436" y="1"/>
                    <a:pt x="425" y="3"/>
                  </a:cubicBezTo>
                  <a:cubicBezTo>
                    <a:pt x="178" y="43"/>
                    <a:pt x="1" y="1985"/>
                    <a:pt x="725" y="2290"/>
                  </a:cubicBezTo>
                  <a:cubicBezTo>
                    <a:pt x="725" y="2290"/>
                    <a:pt x="484" y="2465"/>
                    <a:pt x="477" y="2642"/>
                  </a:cubicBezTo>
                  <a:cubicBezTo>
                    <a:pt x="469" y="2840"/>
                    <a:pt x="1487" y="3689"/>
                    <a:pt x="2875" y="3689"/>
                  </a:cubicBezTo>
                  <a:cubicBezTo>
                    <a:pt x="3576" y="3689"/>
                    <a:pt x="4371" y="3473"/>
                    <a:pt x="5175" y="2848"/>
                  </a:cubicBezTo>
                  <a:lnTo>
                    <a:pt x="986" y="361"/>
                  </a:lnTo>
                  <a:cubicBezTo>
                    <a:pt x="986" y="361"/>
                    <a:pt x="698" y="0"/>
                    <a:pt x="459" y="0"/>
                  </a:cubicBezTo>
                  <a:close/>
                </a:path>
              </a:pathLst>
            </a:custGeom>
            <a:solidFill>
              <a:srgbClr val="D6C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"/>
            <p:cNvSpPr/>
            <p:nvPr/>
          </p:nvSpPr>
          <p:spPr>
            <a:xfrm>
              <a:off x="733450" y="3226400"/>
              <a:ext cx="64575" cy="38325"/>
            </a:xfrm>
            <a:custGeom>
              <a:rect b="b" l="l" r="r" t="t"/>
              <a:pathLst>
                <a:path extrusionOk="0" h="1533" w="2583">
                  <a:moveTo>
                    <a:pt x="1513" y="0"/>
                  </a:moveTo>
                  <a:cubicBezTo>
                    <a:pt x="1399" y="0"/>
                    <a:pt x="1280" y="11"/>
                    <a:pt x="1159" y="33"/>
                  </a:cubicBezTo>
                  <a:cubicBezTo>
                    <a:pt x="486" y="153"/>
                    <a:pt x="0" y="581"/>
                    <a:pt x="73" y="985"/>
                  </a:cubicBezTo>
                  <a:cubicBezTo>
                    <a:pt x="133" y="1317"/>
                    <a:pt x="550" y="1532"/>
                    <a:pt x="1068" y="1532"/>
                  </a:cubicBezTo>
                  <a:cubicBezTo>
                    <a:pt x="1182" y="1532"/>
                    <a:pt x="1301" y="1522"/>
                    <a:pt x="1422" y="1500"/>
                  </a:cubicBezTo>
                  <a:cubicBezTo>
                    <a:pt x="2095" y="1379"/>
                    <a:pt x="2582" y="953"/>
                    <a:pt x="2509" y="547"/>
                  </a:cubicBezTo>
                  <a:cubicBezTo>
                    <a:pt x="2449" y="215"/>
                    <a:pt x="2032" y="0"/>
                    <a:pt x="1513" y="0"/>
                  </a:cubicBezTo>
                  <a:close/>
                </a:path>
              </a:pathLst>
            </a:custGeom>
            <a:solidFill>
              <a:srgbClr val="FFA8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1"/>
          <p:cNvGrpSpPr/>
          <p:nvPr/>
        </p:nvGrpSpPr>
        <p:grpSpPr>
          <a:xfrm>
            <a:off x="969144" y="2760047"/>
            <a:ext cx="205970" cy="278734"/>
            <a:chOff x="893986" y="2644493"/>
            <a:chExt cx="291534" cy="394416"/>
          </a:xfrm>
        </p:grpSpPr>
        <p:sp>
          <p:nvSpPr>
            <p:cNvPr id="602" name="Google Shape;602;p1"/>
            <p:cNvSpPr/>
            <p:nvPr/>
          </p:nvSpPr>
          <p:spPr>
            <a:xfrm rot="46532">
              <a:off x="1020154" y="2645590"/>
              <a:ext cx="163752" cy="239576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3" name="Google Shape;603;p1"/>
            <p:cNvSpPr/>
            <p:nvPr/>
          </p:nvSpPr>
          <p:spPr>
            <a:xfrm rot="-1915083">
              <a:off x="932595" y="2817320"/>
              <a:ext cx="163755" cy="192881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604" name="Google Shape;604;p1"/>
          <p:cNvGrpSpPr/>
          <p:nvPr/>
        </p:nvGrpSpPr>
        <p:grpSpPr>
          <a:xfrm>
            <a:off x="2035790" y="3267317"/>
            <a:ext cx="361775" cy="281967"/>
            <a:chOff x="2035790" y="3267317"/>
            <a:chExt cx="361775" cy="281967"/>
          </a:xfrm>
        </p:grpSpPr>
        <p:sp>
          <p:nvSpPr>
            <p:cNvPr id="605" name="Google Shape;605;p1"/>
            <p:cNvSpPr/>
            <p:nvPr/>
          </p:nvSpPr>
          <p:spPr>
            <a:xfrm rot="3306960">
              <a:off x="2154032" y="3283196"/>
              <a:ext cx="163735" cy="239569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6" name="Google Shape;606;p1"/>
            <p:cNvSpPr/>
            <p:nvPr/>
          </p:nvSpPr>
          <p:spPr>
            <a:xfrm rot="4557590">
              <a:off x="2267149" y="3412685"/>
              <a:ext cx="97983" cy="143362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7" name="Google Shape;607;p1"/>
            <p:cNvSpPr/>
            <p:nvPr/>
          </p:nvSpPr>
          <p:spPr>
            <a:xfrm rot="1737802">
              <a:off x="2064375" y="3347169"/>
              <a:ext cx="98004" cy="143369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31abd5a4814_0_115"/>
          <p:cNvSpPr txBox="1"/>
          <p:nvPr>
            <p:ph type="title"/>
          </p:nvPr>
        </p:nvSpPr>
        <p:spPr>
          <a:xfrm>
            <a:off x="2135850" y="134046"/>
            <a:ext cx="4872300" cy="7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Canvas </a:t>
            </a:r>
            <a:endParaRPr/>
          </a:p>
        </p:txBody>
      </p:sp>
      <p:pic>
        <p:nvPicPr>
          <p:cNvPr descr="Llegando a mano y un corazón como una ilustración | Vectores de ..." id="830" name="Google Shape;830;g31abd5a4814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925" y="1277100"/>
            <a:ext cx="897800" cy="89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mbilla de luz | Vectores de dominio público" id="831" name="Google Shape;831;g31abd5a4814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450" y="1270725"/>
            <a:ext cx="897795" cy="9105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Visto Bueno Idylla.png - Wikimedia Commons" id="832" name="Google Shape;832;g31abd5a4814_0_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4500" y="1305499"/>
            <a:ext cx="897800" cy="89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de árbol de hoja perenne | Vectores de dominio público" id="833" name="Google Shape;833;g31abd5a4814_0_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3100" y="1277100"/>
            <a:ext cx="897800" cy="89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ectar Stock de Foto gratis - Public Domain Pictures" id="834" name="Google Shape;834;g31abd5a4814_0_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3606" y="1277100"/>
            <a:ext cx="1121845" cy="8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g31abd5a4814_0_115"/>
          <p:cNvSpPr txBox="1"/>
          <p:nvPr/>
        </p:nvSpPr>
        <p:spPr>
          <a:xfrm>
            <a:off x="394725" y="2181275"/>
            <a:ext cx="17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Asociaciones Clave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6" name="Google Shape;836;g31abd5a4814_0_115"/>
          <p:cNvSpPr txBox="1"/>
          <p:nvPr/>
        </p:nvSpPr>
        <p:spPr>
          <a:xfrm>
            <a:off x="2151838" y="2181275"/>
            <a:ext cx="152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Actividades Clave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7" name="Google Shape;837;g31abd5a4814_0_115"/>
          <p:cNvSpPr txBox="1"/>
          <p:nvPr/>
        </p:nvSpPr>
        <p:spPr>
          <a:xfrm>
            <a:off x="3915900" y="2181275"/>
            <a:ext cx="130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R</a:t>
            </a:r>
            <a:r>
              <a:rPr b="1" lang="en" sz="12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ecursos Clave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8" name="Google Shape;838;g31abd5a4814_0_115"/>
          <p:cNvSpPr txBox="1"/>
          <p:nvPr/>
        </p:nvSpPr>
        <p:spPr>
          <a:xfrm>
            <a:off x="5460050" y="2181275"/>
            <a:ext cx="15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Propuesta de valor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9" name="Google Shape;839;g31abd5a4814_0_115"/>
          <p:cNvSpPr txBox="1"/>
          <p:nvPr/>
        </p:nvSpPr>
        <p:spPr>
          <a:xfrm>
            <a:off x="7385575" y="2181275"/>
            <a:ext cx="89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C</a:t>
            </a:r>
            <a:r>
              <a:rPr b="1" lang="en" sz="12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anales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0" name="Google Shape;840;g31abd5a4814_0_115"/>
          <p:cNvSpPr txBox="1"/>
          <p:nvPr/>
        </p:nvSpPr>
        <p:spPr>
          <a:xfrm>
            <a:off x="378075" y="2924075"/>
            <a:ext cx="17535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Veterinarios y Profesionales del cuidado animal.</a:t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Servicios de alojamiento en la nube.</a:t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1" name="Google Shape;841;g31abd5a4814_0_115"/>
          <p:cNvSpPr txBox="1"/>
          <p:nvPr/>
        </p:nvSpPr>
        <p:spPr>
          <a:xfrm>
            <a:off x="2036650" y="2924075"/>
            <a:ext cx="17535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Marketing y promocion.</a:t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Desarrollo y Mantenimiento de la plataforma.</a:t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2" name="Google Shape;842;g31abd5a4814_0_115"/>
          <p:cNvSpPr txBox="1"/>
          <p:nvPr/>
        </p:nvSpPr>
        <p:spPr>
          <a:xfrm>
            <a:off x="3695250" y="2924075"/>
            <a:ext cx="17535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Desarrolladores y equipo de soporte </a:t>
            </a: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técnico</a:t>
            </a: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Base de datos segura.</a:t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3" name="Google Shape;843;g31abd5a4814_0_115"/>
          <p:cNvSpPr txBox="1"/>
          <p:nvPr/>
        </p:nvSpPr>
        <p:spPr>
          <a:xfrm>
            <a:off x="5369600" y="2924075"/>
            <a:ext cx="1753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Facilitar servicios veterinarios y de cuidado a domicilio.</a:t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4" name="Google Shape;844;g31abd5a4814_0_115"/>
          <p:cNvSpPr txBox="1"/>
          <p:nvPr/>
        </p:nvSpPr>
        <p:spPr>
          <a:xfrm>
            <a:off x="7072375" y="2924075"/>
            <a:ext cx="16710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Redes Sociales.</a:t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Colaboraciones con Veterinarias.</a:t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1abd5a4814_0_127"/>
          <p:cNvSpPr txBox="1"/>
          <p:nvPr>
            <p:ph type="title"/>
          </p:nvPr>
        </p:nvSpPr>
        <p:spPr>
          <a:xfrm>
            <a:off x="2135850" y="134046"/>
            <a:ext cx="4872300" cy="7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Canvas </a:t>
            </a:r>
            <a:endParaRPr/>
          </a:p>
        </p:txBody>
      </p:sp>
      <p:pic>
        <p:nvPicPr>
          <p:cNvPr descr="Dibujo de burbujas cuadradas y redondas chat vectorial | Vectores ..." id="850" name="Google Shape;850;g31abd5a4814_0_127"/>
          <p:cNvPicPr preferRelativeResize="0"/>
          <p:nvPr/>
        </p:nvPicPr>
        <p:blipFill rotWithShape="1">
          <a:blip r:embed="rId3">
            <a:alphaModFix/>
          </a:blip>
          <a:srcRect b="1185" l="0" r="0" t="0"/>
          <a:stretch/>
        </p:blipFill>
        <p:spPr>
          <a:xfrm>
            <a:off x="836500" y="1181450"/>
            <a:ext cx="897800" cy="8694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ctor de avatar de grupo de usuario de dibujo | Vectores de ..." id="851" name="Google Shape;851;g31abd5a4814_0_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900" y="1256900"/>
            <a:ext cx="1086350" cy="869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lueta de vector de símbolo de dinero | Vectores de dominio público" id="852" name="Google Shape;852;g31abd5a4814_0_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9850" y="1256900"/>
            <a:ext cx="1086350" cy="8693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lueta de vector de símbolo de dinero | Vectores de dominio público" id="853" name="Google Shape;853;g31abd5a4814_0_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5800" y="1256900"/>
            <a:ext cx="1086350" cy="869395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g31abd5a4814_0_127"/>
          <p:cNvSpPr txBox="1"/>
          <p:nvPr/>
        </p:nvSpPr>
        <p:spPr>
          <a:xfrm>
            <a:off x="425300" y="2126300"/>
            <a:ext cx="17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Relación</a:t>
            </a:r>
            <a:r>
              <a:rPr b="1" lang="en" sz="12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 Clientes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5" name="Google Shape;855;g31abd5a4814_0_127"/>
          <p:cNvSpPr txBox="1"/>
          <p:nvPr/>
        </p:nvSpPr>
        <p:spPr>
          <a:xfrm>
            <a:off x="2695513" y="2126300"/>
            <a:ext cx="152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Segmentos de Clientes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6" name="Google Shape;856;g31abd5a4814_0_127"/>
          <p:cNvSpPr txBox="1"/>
          <p:nvPr/>
        </p:nvSpPr>
        <p:spPr>
          <a:xfrm>
            <a:off x="5071425" y="2126300"/>
            <a:ext cx="130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Coste de Estructura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7" name="Google Shape;857;g31abd5a4814_0_127"/>
          <p:cNvSpPr txBox="1"/>
          <p:nvPr/>
        </p:nvSpPr>
        <p:spPr>
          <a:xfrm>
            <a:off x="7540025" y="2126300"/>
            <a:ext cx="89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Fuente de Ingresos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8" name="Google Shape;858;g31abd5a4814_0_127"/>
          <p:cNvSpPr txBox="1"/>
          <p:nvPr/>
        </p:nvSpPr>
        <p:spPr>
          <a:xfrm>
            <a:off x="408650" y="2924075"/>
            <a:ext cx="1753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Interacción</a:t>
            </a: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 a </a:t>
            </a: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través</a:t>
            </a: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 de </a:t>
            </a: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mensajería</a:t>
            </a: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 interna..</a:t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9" name="Google Shape;859;g31abd5a4814_0_127"/>
          <p:cNvSpPr txBox="1"/>
          <p:nvPr/>
        </p:nvSpPr>
        <p:spPr>
          <a:xfrm>
            <a:off x="2695513" y="2924075"/>
            <a:ext cx="17535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Propietarios de mascotas que buscan servicios de cuidado, adopción o conexión con otros dueños. </a:t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0" name="Google Shape;860;g31abd5a4814_0_127"/>
          <p:cNvSpPr txBox="1"/>
          <p:nvPr/>
        </p:nvSpPr>
        <p:spPr>
          <a:xfrm>
            <a:off x="4846275" y="2924075"/>
            <a:ext cx="17535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Desarrollo y mantenimiento de la plataforma.</a:t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Infraestructura en la nube.</a:t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1" name="Google Shape;861;g31abd5a4814_0_127"/>
          <p:cNvSpPr txBox="1"/>
          <p:nvPr/>
        </p:nvSpPr>
        <p:spPr>
          <a:xfrm>
            <a:off x="7112225" y="2924075"/>
            <a:ext cx="17535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Publicidad segmentada.</a:t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Colaboraciones y Patrocinio.</a:t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A2812"/>
                </a:solidFill>
                <a:latin typeface="Fira Sans"/>
                <a:ea typeface="Fira Sans"/>
                <a:cs typeface="Fira Sans"/>
                <a:sym typeface="Fira Sans"/>
              </a:rPr>
              <a:t>Suscripción Premium.</a:t>
            </a:r>
            <a:endParaRPr i="1" sz="1100">
              <a:solidFill>
                <a:srgbClr val="3A281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313d63ca9d5_0_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Historias de usuarios</a:t>
            </a:r>
            <a:endParaRPr/>
          </a:p>
        </p:txBody>
      </p:sp>
      <p:pic>
        <p:nvPicPr>
          <p:cNvPr id="867" name="Google Shape;867;g313d63ca9d5_0_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50" y="1709601"/>
            <a:ext cx="3107376" cy="19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g313d63ca9d5_0_9"/>
          <p:cNvSpPr txBox="1"/>
          <p:nvPr/>
        </p:nvSpPr>
        <p:spPr>
          <a:xfrm>
            <a:off x="4520500" y="1412700"/>
            <a:ext cx="3250500" cy="28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Resumen </a:t>
            </a:r>
            <a:endParaRPr sz="13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Sans"/>
              <a:buChar char="-"/>
            </a:pPr>
            <a:r>
              <a:rPr lang="en" sz="13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Cantidad De HU: 12</a:t>
            </a:r>
            <a:endParaRPr sz="13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Sans"/>
              <a:buChar char="-"/>
            </a:pPr>
            <a:r>
              <a:rPr lang="en" sz="13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Priorizadas: 10</a:t>
            </a:r>
            <a:endParaRPr sz="13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Sans"/>
              <a:buChar char="-"/>
            </a:pPr>
            <a:r>
              <a:rPr lang="en" sz="13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Integradas a Futuro: 2</a:t>
            </a:r>
            <a:endParaRPr sz="13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HU No Realizadas</a:t>
            </a:r>
            <a:endParaRPr sz="13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Sans"/>
              <a:buChar char="-"/>
            </a:pPr>
            <a:r>
              <a:rPr lang="en" sz="13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Buscar y filtrar perfiles de mascotas disponibles para adopción</a:t>
            </a:r>
            <a:endParaRPr sz="13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Sans"/>
              <a:buChar char="-"/>
            </a:pPr>
            <a:r>
              <a:rPr lang="en" sz="13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Buscar perfiles de veterinarios</a:t>
            </a:r>
            <a:endParaRPr sz="13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31919a2ba78_0_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Flujo de Caja</a:t>
            </a:r>
            <a:endParaRPr/>
          </a:p>
        </p:txBody>
      </p:sp>
      <p:graphicFrame>
        <p:nvGraphicFramePr>
          <p:cNvPr id="874" name="Google Shape;874;g31919a2ba78_0_10"/>
          <p:cNvGraphicFramePr/>
          <p:nvPr/>
        </p:nvGraphicFramePr>
        <p:xfrm>
          <a:off x="720000" y="1670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{6A6AD7C6-74CF-4F79-9E81-9510591095A5}</a:tableStyleId>
              </a:tblPr>
              <a:tblGrid>
                <a:gridCol w="2355375"/>
                <a:gridCol w="1810550"/>
              </a:tblGrid>
              <a:tr h="28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  <a:extLst>
                      <a:ext uri="http://customooxmlschemas.google.com/">
                        <go:slidesCustomData xmlns:go="http://customooxmlschemas.google.com/" cellId="874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Monto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  <a:extLst>
                      <a:ext uri="http://customooxmlschemas.google.com/">
                        <go:slidesCustomData xmlns:go="http://customooxmlschemas.google.com/" cellId="874:0:1"/>
                      </a:ext>
                    </a:extLst>
                  </a:tcPr>
                </a:tc>
              </a:tr>
              <a:tr h="31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Ingresos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74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$ 41.420.000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74:1:1"/>
                      </a:ext>
                    </a:extLst>
                  </a:tcPr>
                </a:tc>
              </a:tr>
              <a:tr h="31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Egresos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74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$ 18.750.000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74:2:1"/>
                      </a:ext>
                    </a:extLst>
                  </a:tcPr>
                </a:tc>
              </a:tr>
              <a:tr h="31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Gastos Inversión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74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$ 887.500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74:3:1"/>
                      </a:ext>
                    </a:extLst>
                  </a:tcPr>
                </a:tc>
              </a:tr>
              <a:tr h="33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Ingresos-Egresos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  <a:extLst>
                      <a:ext uri="http://customooxmlschemas.google.com/">
                        <go:slidesCustomData xmlns:go="http://customooxmlschemas.google.com/" cellId="87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C000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$ 21.782.500</a:t>
                      </a:r>
                      <a:endParaRPr b="1" sz="1100">
                        <a:solidFill>
                          <a:srgbClr val="9C000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CE"/>
                    </a:solidFill>
                    <a:extLst>
                      <a:ext uri="http://customooxmlschemas.google.com/">
                        <go:slidesCustomData xmlns:go="http://customooxmlschemas.google.com/" cellId="874:4:1"/>
                      </a:ext>
                    </a:extLst>
                  </a:tcPr>
                </a:tc>
              </a:tr>
              <a:tr h="31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Margen esperado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7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55%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74:5:1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875" name="Google Shape;875;g31919a2ba78_0_10"/>
          <p:cNvSpPr txBox="1"/>
          <p:nvPr/>
        </p:nvSpPr>
        <p:spPr>
          <a:xfrm>
            <a:off x="5110200" y="1059975"/>
            <a:ext cx="36447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rPr>
              <a:t>Ingresos:</a:t>
            </a:r>
            <a:endParaRPr>
              <a:solidFill>
                <a:schemeClr val="dk2"/>
              </a:solidFill>
              <a:latin typeface="Englebert"/>
              <a:ea typeface="Englebert"/>
              <a:cs typeface="Englebert"/>
              <a:sym typeface="Engleber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glebert"/>
              <a:buChar char="-"/>
            </a:pPr>
            <a:r>
              <a:rPr lang="en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rPr>
              <a:t>Costos Unitarios: </a:t>
            </a:r>
            <a:endParaRPr>
              <a:solidFill>
                <a:schemeClr val="dk2"/>
              </a:solidFill>
              <a:latin typeface="Englebert"/>
              <a:ea typeface="Englebert"/>
              <a:cs typeface="Englebert"/>
              <a:sym typeface="Engleber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glebert"/>
              <a:buChar char="-"/>
            </a:pPr>
            <a:r>
              <a:rPr lang="en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rPr>
              <a:t>Implementacion: $950.000</a:t>
            </a:r>
            <a:endParaRPr>
              <a:solidFill>
                <a:schemeClr val="dk2"/>
              </a:solidFill>
              <a:latin typeface="Englebert"/>
              <a:ea typeface="Englebert"/>
              <a:cs typeface="Englebert"/>
              <a:sym typeface="Engleber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glebert"/>
              <a:buChar char="-"/>
            </a:pPr>
            <a:r>
              <a:rPr lang="en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rPr>
              <a:t>Venta inicial (BETA): $10.000</a:t>
            </a:r>
            <a:endParaRPr>
              <a:solidFill>
                <a:schemeClr val="dk2"/>
              </a:solidFill>
              <a:latin typeface="Englebert"/>
              <a:ea typeface="Englebert"/>
              <a:cs typeface="Englebert"/>
              <a:sym typeface="Engleber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glebert"/>
              <a:buChar char="-"/>
            </a:pPr>
            <a:r>
              <a:rPr lang="en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rPr>
              <a:t>Suscripciones mensuales: $5.000</a:t>
            </a:r>
            <a:endParaRPr>
              <a:solidFill>
                <a:schemeClr val="dk2"/>
              </a:solidFill>
              <a:latin typeface="Englebert"/>
              <a:ea typeface="Englebert"/>
              <a:cs typeface="Englebert"/>
              <a:sym typeface="Engleber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glebert"/>
              <a:buChar char="-"/>
            </a:pPr>
            <a:r>
              <a:rPr lang="en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rPr>
              <a:t>Comisiones veterinarios: $1.500</a:t>
            </a:r>
            <a:endParaRPr>
              <a:solidFill>
                <a:schemeClr val="dk2"/>
              </a:solidFill>
              <a:latin typeface="Englebert"/>
              <a:ea typeface="Englebert"/>
              <a:cs typeface="Englebert"/>
              <a:sym typeface="Engleber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Englebert"/>
              <a:ea typeface="Englebert"/>
              <a:cs typeface="Englebert"/>
              <a:sym typeface="Engleber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glebert"/>
              <a:buChar char="-"/>
            </a:pPr>
            <a:r>
              <a:rPr lang="en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rPr>
              <a:t>Costos Mensuales:</a:t>
            </a:r>
            <a:endParaRPr>
              <a:solidFill>
                <a:schemeClr val="dk2"/>
              </a:solidFill>
              <a:latin typeface="Englebert"/>
              <a:ea typeface="Englebert"/>
              <a:cs typeface="Englebert"/>
              <a:sym typeface="Engleber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glebert"/>
              <a:buChar char="-"/>
            </a:pPr>
            <a:r>
              <a:rPr lang="en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rPr>
              <a:t>Venta inicial (BETA): $1.000.000</a:t>
            </a:r>
            <a:endParaRPr>
              <a:solidFill>
                <a:schemeClr val="dk2"/>
              </a:solidFill>
              <a:latin typeface="Englebert"/>
              <a:ea typeface="Englebert"/>
              <a:cs typeface="Englebert"/>
              <a:sym typeface="Engleber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glebert"/>
              <a:buChar char="-"/>
            </a:pPr>
            <a:r>
              <a:rPr lang="en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rPr>
              <a:t>Suscripciones mensuales: $1.500.000</a:t>
            </a:r>
            <a:endParaRPr>
              <a:solidFill>
                <a:schemeClr val="dk2"/>
              </a:solidFill>
              <a:latin typeface="Englebert"/>
              <a:ea typeface="Englebert"/>
              <a:cs typeface="Englebert"/>
              <a:sym typeface="Engleber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glebert"/>
              <a:buChar char="-"/>
            </a:pPr>
            <a:r>
              <a:rPr lang="en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rPr>
              <a:t>Comisiones veterinarios: $300.000</a:t>
            </a:r>
            <a:endParaRPr>
              <a:solidFill>
                <a:schemeClr val="dk2"/>
              </a:solidFill>
              <a:latin typeface="Englebert"/>
              <a:ea typeface="Englebert"/>
              <a:cs typeface="Englebert"/>
              <a:sym typeface="Engleber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Englebert"/>
              <a:ea typeface="Englebert"/>
              <a:cs typeface="Englebert"/>
              <a:sym typeface="Engleber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rPr>
              <a:t>Proyección: </a:t>
            </a:r>
            <a:endParaRPr>
              <a:solidFill>
                <a:schemeClr val="dk2"/>
              </a:solidFill>
              <a:latin typeface="Englebert"/>
              <a:ea typeface="Englebert"/>
              <a:cs typeface="Englebert"/>
              <a:sym typeface="Engleber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glebert"/>
              <a:buChar char="-"/>
            </a:pPr>
            <a:r>
              <a:rPr lang="en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rPr>
              <a:t>En nuestra proyección a partir del 2 mes empezamos a obtener ganancias en un total de 24 meses..</a:t>
            </a:r>
            <a:endParaRPr>
              <a:solidFill>
                <a:schemeClr val="dk2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13d9097b29_0_12"/>
          <p:cNvSpPr txBox="1"/>
          <p:nvPr>
            <p:ph type="title"/>
          </p:nvPr>
        </p:nvSpPr>
        <p:spPr>
          <a:xfrm>
            <a:off x="2920350" y="302750"/>
            <a:ext cx="3303300" cy="11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de Pruebas</a:t>
            </a:r>
            <a:endParaRPr/>
          </a:p>
        </p:txBody>
      </p:sp>
      <p:pic>
        <p:nvPicPr>
          <p:cNvPr id="881" name="Google Shape;881;g313d9097b2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400" y="1553100"/>
            <a:ext cx="1981200" cy="1971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2" name="Google Shape;882;g313d9097b29_0_12"/>
          <p:cNvCxnSpPr>
            <a:stCxn id="881" idx="0"/>
          </p:cNvCxnSpPr>
          <p:nvPr/>
        </p:nvCxnSpPr>
        <p:spPr>
          <a:xfrm flipH="1">
            <a:off x="1951700" y="1553100"/>
            <a:ext cx="3300" cy="10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g313d9097b29_0_12"/>
          <p:cNvCxnSpPr/>
          <p:nvPr/>
        </p:nvCxnSpPr>
        <p:spPr>
          <a:xfrm>
            <a:off x="1128375" y="2013825"/>
            <a:ext cx="825300" cy="5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Google Shape;884;g313d9097b29_0_12"/>
          <p:cNvSpPr txBox="1"/>
          <p:nvPr/>
        </p:nvSpPr>
        <p:spPr>
          <a:xfrm>
            <a:off x="1880175" y="2721625"/>
            <a:ext cx="7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82%</a:t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5" name="Google Shape;885;g313d9097b29_0_12"/>
          <p:cNvSpPr txBox="1"/>
          <p:nvPr/>
        </p:nvSpPr>
        <p:spPr>
          <a:xfrm>
            <a:off x="1250000" y="1734025"/>
            <a:ext cx="7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18</a:t>
            </a:r>
            <a:r>
              <a:rPr lang="en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6" name="Google Shape;886;g313d9097b29_0_12"/>
          <p:cNvSpPr txBox="1"/>
          <p:nvPr/>
        </p:nvSpPr>
        <p:spPr>
          <a:xfrm>
            <a:off x="420950" y="3524775"/>
            <a:ext cx="3068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00"/>
              <a:buFont typeface="Fredoka"/>
              <a:buChar char="●"/>
            </a:pPr>
            <a:r>
              <a:rPr lang="en" sz="1700">
                <a:solidFill>
                  <a:srgbClr val="191919"/>
                </a:solidFill>
                <a:latin typeface="Fredoka"/>
                <a:ea typeface="Fredoka"/>
                <a:cs typeface="Fredoka"/>
                <a:sym typeface="Fredoka"/>
              </a:rPr>
              <a:t>Cantidad de pruebas: 22</a:t>
            </a:r>
            <a:endParaRPr sz="1700">
              <a:solidFill>
                <a:srgbClr val="191919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00"/>
              <a:buFont typeface="Fredoka"/>
              <a:buChar char="●"/>
            </a:pPr>
            <a:r>
              <a:rPr lang="en" sz="1700">
                <a:solidFill>
                  <a:srgbClr val="191919"/>
                </a:solidFill>
                <a:latin typeface="Fredoka"/>
                <a:ea typeface="Fredoka"/>
                <a:cs typeface="Fredoka"/>
                <a:sym typeface="Fredoka"/>
              </a:rPr>
              <a:t>Pruebas exitosas : 18</a:t>
            </a:r>
            <a:endParaRPr sz="1700">
              <a:solidFill>
                <a:srgbClr val="191919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00"/>
              <a:buFont typeface="Fredoka"/>
              <a:buChar char="●"/>
            </a:pPr>
            <a:r>
              <a:rPr lang="en" sz="1700">
                <a:solidFill>
                  <a:srgbClr val="191919"/>
                </a:solidFill>
                <a:latin typeface="Fredoka"/>
                <a:ea typeface="Fredoka"/>
                <a:cs typeface="Fredoka"/>
                <a:sym typeface="Fredoka"/>
              </a:rPr>
              <a:t>Pruebas defectuosas : 4</a:t>
            </a:r>
            <a:endParaRPr/>
          </a:p>
        </p:txBody>
      </p:sp>
      <p:sp>
        <p:nvSpPr>
          <p:cNvPr id="887" name="Google Shape;887;g313d9097b29_0_12"/>
          <p:cNvSpPr txBox="1"/>
          <p:nvPr/>
        </p:nvSpPr>
        <p:spPr>
          <a:xfrm>
            <a:off x="4326550" y="2448325"/>
            <a:ext cx="34974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El 82% de las pruebas fueron exitosas; las fallas identificadas (4) ya se corrigieron para asegurar la calidad.</a:t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g31919a2ba78_0_5"/>
          <p:cNvPicPr preferRelativeResize="0"/>
          <p:nvPr/>
        </p:nvPicPr>
        <p:blipFill rotWithShape="1">
          <a:blip r:embed="rId3">
            <a:alphaModFix/>
          </a:blip>
          <a:srcRect b="0" l="63100" r="0" t="0"/>
          <a:stretch/>
        </p:blipFill>
        <p:spPr>
          <a:xfrm>
            <a:off x="908100" y="523213"/>
            <a:ext cx="2902224" cy="19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g31919a2ba78_0_5"/>
          <p:cNvSpPr txBox="1"/>
          <p:nvPr/>
        </p:nvSpPr>
        <p:spPr>
          <a:xfrm>
            <a:off x="4980450" y="555488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Casos de Prueba: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CP Funcionales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CP Unitarias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CP Integración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CP Compatibilidad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CP Regresión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CP Seguridad	</a:t>
            </a:r>
            <a:endParaRPr/>
          </a:p>
        </p:txBody>
      </p:sp>
      <p:pic>
        <p:nvPicPr>
          <p:cNvPr id="894" name="Google Shape;894;g31919a2ba78_0_5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400" y="2633250"/>
            <a:ext cx="2902225" cy="187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g31919a2ba78_0_5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969" y="2633250"/>
            <a:ext cx="3037932" cy="187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6"/>
          <p:cNvSpPr txBox="1"/>
          <p:nvPr>
            <p:ph type="title"/>
          </p:nvPr>
        </p:nvSpPr>
        <p:spPr>
          <a:xfrm>
            <a:off x="963725" y="1837788"/>
            <a:ext cx="2599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Multimedia </a:t>
            </a:r>
            <a:r>
              <a:rPr lang="en">
                <a:solidFill>
                  <a:schemeClr val="lt2"/>
                </a:solidFill>
              </a:rPr>
              <a:t>mockups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901" name="Google Shape;901;p26"/>
          <p:cNvGrpSpPr/>
          <p:nvPr/>
        </p:nvGrpSpPr>
        <p:grpSpPr>
          <a:xfrm rot="772050">
            <a:off x="835814" y="776617"/>
            <a:ext cx="340600" cy="327381"/>
            <a:chOff x="427198" y="876398"/>
            <a:chExt cx="340596" cy="327377"/>
          </a:xfrm>
        </p:grpSpPr>
        <p:sp>
          <p:nvSpPr>
            <p:cNvPr id="902" name="Google Shape;902;p2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6" name="Google Shape;906;p26"/>
          <p:cNvGrpSpPr/>
          <p:nvPr/>
        </p:nvGrpSpPr>
        <p:grpSpPr>
          <a:xfrm rot="-2224879">
            <a:off x="2286751" y="578757"/>
            <a:ext cx="214148" cy="205836"/>
            <a:chOff x="427198" y="876398"/>
            <a:chExt cx="340596" cy="327377"/>
          </a:xfrm>
        </p:grpSpPr>
        <p:sp>
          <p:nvSpPr>
            <p:cNvPr id="907" name="Google Shape;907;p2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1" name="Google Shape;911;p26"/>
          <p:cNvGrpSpPr/>
          <p:nvPr/>
        </p:nvGrpSpPr>
        <p:grpSpPr>
          <a:xfrm rot="-2224879">
            <a:off x="755501" y="3811907"/>
            <a:ext cx="214148" cy="205836"/>
            <a:chOff x="427198" y="876398"/>
            <a:chExt cx="340596" cy="327377"/>
          </a:xfrm>
        </p:grpSpPr>
        <p:sp>
          <p:nvSpPr>
            <p:cNvPr id="912" name="Google Shape;912;p2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26"/>
          <p:cNvGrpSpPr/>
          <p:nvPr/>
        </p:nvGrpSpPr>
        <p:grpSpPr>
          <a:xfrm rot="1289827">
            <a:off x="7949989" y="588926"/>
            <a:ext cx="254851" cy="244960"/>
            <a:chOff x="427198" y="876398"/>
            <a:chExt cx="340596" cy="327377"/>
          </a:xfrm>
        </p:grpSpPr>
        <p:sp>
          <p:nvSpPr>
            <p:cNvPr id="917" name="Google Shape;917;p2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21" name="Google Shape;9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525" y="550750"/>
            <a:ext cx="3894667" cy="40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0cf086a66a_0_4"/>
          <p:cNvSpPr txBox="1"/>
          <p:nvPr>
            <p:ph type="title"/>
          </p:nvPr>
        </p:nvSpPr>
        <p:spPr>
          <a:xfrm>
            <a:off x="963725" y="1837788"/>
            <a:ext cx="2599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Multimedia </a:t>
            </a:r>
            <a:r>
              <a:rPr lang="en">
                <a:solidFill>
                  <a:schemeClr val="lt2"/>
                </a:solidFill>
              </a:rPr>
              <a:t>mockups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927" name="Google Shape;927;g30cf086a66a_0_4"/>
          <p:cNvGrpSpPr/>
          <p:nvPr/>
        </p:nvGrpSpPr>
        <p:grpSpPr>
          <a:xfrm rot="772050">
            <a:off x="835814" y="776617"/>
            <a:ext cx="340600" cy="327381"/>
            <a:chOff x="427198" y="876398"/>
            <a:chExt cx="340596" cy="327377"/>
          </a:xfrm>
        </p:grpSpPr>
        <p:sp>
          <p:nvSpPr>
            <p:cNvPr id="928" name="Google Shape;928;g30cf086a66a_0_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g30cf086a66a_0_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g30cf086a66a_0_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g30cf086a66a_0_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2" name="Google Shape;932;g30cf086a66a_0_4"/>
          <p:cNvGrpSpPr/>
          <p:nvPr/>
        </p:nvGrpSpPr>
        <p:grpSpPr>
          <a:xfrm rot="-2224879">
            <a:off x="2286752" y="578758"/>
            <a:ext cx="214148" cy="205836"/>
            <a:chOff x="427198" y="876398"/>
            <a:chExt cx="340596" cy="327377"/>
          </a:xfrm>
        </p:grpSpPr>
        <p:sp>
          <p:nvSpPr>
            <p:cNvPr id="933" name="Google Shape;933;g30cf086a66a_0_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g30cf086a66a_0_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g30cf086a66a_0_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g30cf086a66a_0_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7" name="Google Shape;937;g30cf086a66a_0_4"/>
          <p:cNvGrpSpPr/>
          <p:nvPr/>
        </p:nvGrpSpPr>
        <p:grpSpPr>
          <a:xfrm rot="-2224879">
            <a:off x="755502" y="3811908"/>
            <a:ext cx="214148" cy="205836"/>
            <a:chOff x="427198" y="876398"/>
            <a:chExt cx="340596" cy="327377"/>
          </a:xfrm>
        </p:grpSpPr>
        <p:sp>
          <p:nvSpPr>
            <p:cNvPr id="938" name="Google Shape;938;g30cf086a66a_0_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g30cf086a66a_0_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g30cf086a66a_0_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g30cf086a66a_0_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2" name="Google Shape;942;g30cf086a66a_0_4"/>
          <p:cNvGrpSpPr/>
          <p:nvPr/>
        </p:nvGrpSpPr>
        <p:grpSpPr>
          <a:xfrm rot="1289827">
            <a:off x="7949989" y="588927"/>
            <a:ext cx="254851" cy="244960"/>
            <a:chOff x="427198" y="876398"/>
            <a:chExt cx="340596" cy="327377"/>
          </a:xfrm>
        </p:grpSpPr>
        <p:sp>
          <p:nvSpPr>
            <p:cNvPr id="943" name="Google Shape;943;g30cf086a66a_0_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g30cf086a66a_0_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g30cf086a66a_0_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g30cf086a66a_0_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7" name="Google Shape;947;g30cf086a66a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625" y="398200"/>
            <a:ext cx="2653175" cy="418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30cf086a66a_0_52"/>
          <p:cNvSpPr txBox="1"/>
          <p:nvPr>
            <p:ph type="title"/>
          </p:nvPr>
        </p:nvSpPr>
        <p:spPr>
          <a:xfrm>
            <a:off x="59850" y="212938"/>
            <a:ext cx="2599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Multimedia </a:t>
            </a:r>
            <a:r>
              <a:rPr lang="en">
                <a:solidFill>
                  <a:schemeClr val="lt2"/>
                </a:solidFill>
              </a:rPr>
              <a:t>mockups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953" name="Google Shape;953;g30cf086a66a_0_52"/>
          <p:cNvGrpSpPr/>
          <p:nvPr/>
        </p:nvGrpSpPr>
        <p:grpSpPr>
          <a:xfrm rot="772050">
            <a:off x="394639" y="2003317"/>
            <a:ext cx="340600" cy="327381"/>
            <a:chOff x="427198" y="876398"/>
            <a:chExt cx="340596" cy="327377"/>
          </a:xfrm>
        </p:grpSpPr>
        <p:sp>
          <p:nvSpPr>
            <p:cNvPr id="954" name="Google Shape;954;g30cf086a66a_0_5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g30cf086a66a_0_5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g30cf086a66a_0_5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g30cf086a66a_0_5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8" name="Google Shape;958;g30cf086a66a_0_52"/>
          <p:cNvGrpSpPr/>
          <p:nvPr/>
        </p:nvGrpSpPr>
        <p:grpSpPr>
          <a:xfrm rot="-2224879">
            <a:off x="2286752" y="578758"/>
            <a:ext cx="214148" cy="205836"/>
            <a:chOff x="427198" y="876398"/>
            <a:chExt cx="340596" cy="327377"/>
          </a:xfrm>
        </p:grpSpPr>
        <p:sp>
          <p:nvSpPr>
            <p:cNvPr id="959" name="Google Shape;959;g30cf086a66a_0_5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g30cf086a66a_0_5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g30cf086a66a_0_5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g30cf086a66a_0_5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3" name="Google Shape;963;g30cf086a66a_0_52"/>
          <p:cNvGrpSpPr/>
          <p:nvPr/>
        </p:nvGrpSpPr>
        <p:grpSpPr>
          <a:xfrm rot="-2224879">
            <a:off x="755502" y="3811908"/>
            <a:ext cx="214148" cy="205836"/>
            <a:chOff x="427198" y="876398"/>
            <a:chExt cx="340596" cy="327377"/>
          </a:xfrm>
        </p:grpSpPr>
        <p:sp>
          <p:nvSpPr>
            <p:cNvPr id="964" name="Google Shape;964;g30cf086a66a_0_5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g30cf086a66a_0_5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g30cf086a66a_0_5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30cf086a66a_0_5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8" name="Google Shape;968;g30cf086a66a_0_52"/>
          <p:cNvGrpSpPr/>
          <p:nvPr/>
        </p:nvGrpSpPr>
        <p:grpSpPr>
          <a:xfrm rot="-2087928">
            <a:off x="8442681" y="828553"/>
            <a:ext cx="254837" cy="244946"/>
            <a:chOff x="427198" y="876398"/>
            <a:chExt cx="340596" cy="327377"/>
          </a:xfrm>
        </p:grpSpPr>
        <p:sp>
          <p:nvSpPr>
            <p:cNvPr id="969" name="Google Shape;969;g30cf086a66a_0_5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g30cf086a66a_0_5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g30cf086a66a_0_5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g30cf086a66a_0_5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3" name="Google Shape;973;g30cf086a66a_0_52"/>
          <p:cNvGrpSpPr/>
          <p:nvPr/>
        </p:nvGrpSpPr>
        <p:grpSpPr>
          <a:xfrm rot="1289827">
            <a:off x="7949989" y="588927"/>
            <a:ext cx="254851" cy="244960"/>
            <a:chOff x="427198" y="876398"/>
            <a:chExt cx="340596" cy="327377"/>
          </a:xfrm>
        </p:grpSpPr>
        <p:sp>
          <p:nvSpPr>
            <p:cNvPr id="974" name="Google Shape;974;g30cf086a66a_0_5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g30cf086a66a_0_5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g30cf086a66a_0_5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g30cf086a66a_0_5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78" name="Google Shape;978;g30cf086a66a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25" y="1504325"/>
            <a:ext cx="3454350" cy="28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g30cf086a66a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7069" y="1461300"/>
            <a:ext cx="3557556" cy="29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3"/>
          <p:cNvSpPr txBox="1"/>
          <p:nvPr>
            <p:ph type="title"/>
          </p:nvPr>
        </p:nvSpPr>
        <p:spPr>
          <a:xfrm>
            <a:off x="4981600" y="3444500"/>
            <a:ext cx="34473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 continuacion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85" name="Google Shape;985;p13"/>
          <p:cNvSpPr/>
          <p:nvPr/>
        </p:nvSpPr>
        <p:spPr>
          <a:xfrm>
            <a:off x="1198775" y="1639375"/>
            <a:ext cx="1051900" cy="717200"/>
          </a:xfrm>
          <a:custGeom>
            <a:rect b="b" l="l" r="r" t="t"/>
            <a:pathLst>
              <a:path extrusionOk="0" h="28688" w="42076">
                <a:moveTo>
                  <a:pt x="31558" y="4098"/>
                </a:moveTo>
                <a:lnTo>
                  <a:pt x="18443" y="0"/>
                </a:lnTo>
                <a:lnTo>
                  <a:pt x="0" y="1639"/>
                </a:lnTo>
                <a:lnTo>
                  <a:pt x="18853" y="16803"/>
                </a:lnTo>
                <a:lnTo>
                  <a:pt x="35656" y="28688"/>
                </a:lnTo>
                <a:lnTo>
                  <a:pt x="42076" y="12407"/>
                </a:lnTo>
                <a:close/>
              </a:path>
            </a:pathLst>
          </a:custGeom>
          <a:gradFill>
            <a:gsLst>
              <a:gs pos="0">
                <a:srgbClr val="AF1743">
                  <a:alpha val="60000"/>
                </a:srgbClr>
              </a:gs>
              <a:gs pos="48000">
                <a:srgbClr val="DA1745">
                  <a:alpha val="14509"/>
                </a:srgbClr>
              </a:gs>
              <a:gs pos="7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</p:sp>
      <p:sp>
        <p:nvSpPr>
          <p:cNvPr id="986" name="Google Shape;986;p13"/>
          <p:cNvSpPr/>
          <p:nvPr/>
        </p:nvSpPr>
        <p:spPr>
          <a:xfrm>
            <a:off x="3865250" y="1532575"/>
            <a:ext cx="971550" cy="760475"/>
          </a:xfrm>
          <a:custGeom>
            <a:rect b="b" l="l" r="r" t="t"/>
            <a:pathLst>
              <a:path extrusionOk="0" h="30419" w="38862">
                <a:moveTo>
                  <a:pt x="31623" y="16002"/>
                </a:moveTo>
                <a:lnTo>
                  <a:pt x="21336" y="15049"/>
                </a:lnTo>
                <a:lnTo>
                  <a:pt x="16134" y="30419"/>
                </a:lnTo>
                <a:lnTo>
                  <a:pt x="0" y="14668"/>
                </a:lnTo>
                <a:lnTo>
                  <a:pt x="13335" y="7239"/>
                </a:lnTo>
                <a:lnTo>
                  <a:pt x="38862" y="0"/>
                </a:lnTo>
                <a:close/>
              </a:path>
            </a:pathLst>
          </a:custGeom>
          <a:gradFill>
            <a:gsLst>
              <a:gs pos="0">
                <a:srgbClr val="AF1743">
                  <a:alpha val="60000"/>
                </a:srgbClr>
              </a:gs>
              <a:gs pos="48000">
                <a:srgbClr val="DA1745">
                  <a:alpha val="14509"/>
                </a:srgbClr>
              </a:gs>
              <a:gs pos="7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</p:sp>
      <p:grpSp>
        <p:nvGrpSpPr>
          <p:cNvPr id="987" name="Google Shape;987;p13"/>
          <p:cNvGrpSpPr/>
          <p:nvPr/>
        </p:nvGrpSpPr>
        <p:grpSpPr>
          <a:xfrm rot="2700000">
            <a:off x="4569874" y="2190918"/>
            <a:ext cx="765528" cy="761660"/>
            <a:chOff x="8140165" y="2287208"/>
            <a:chExt cx="357064" cy="355262"/>
          </a:xfrm>
        </p:grpSpPr>
        <p:sp>
          <p:nvSpPr>
            <p:cNvPr id="988" name="Google Shape;988;p13"/>
            <p:cNvSpPr/>
            <p:nvPr/>
          </p:nvSpPr>
          <p:spPr>
            <a:xfrm rot="6745560">
              <a:off x="8273379" y="2401291"/>
              <a:ext cx="163765" cy="239580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89" name="Google Shape;989;p13"/>
            <p:cNvSpPr/>
            <p:nvPr/>
          </p:nvSpPr>
          <p:spPr>
            <a:xfrm rot="4784258">
              <a:off x="8167776" y="2288513"/>
              <a:ext cx="163752" cy="192886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990" name="Google Shape;990;p13"/>
          <p:cNvGrpSpPr/>
          <p:nvPr/>
        </p:nvGrpSpPr>
        <p:grpSpPr>
          <a:xfrm flipH="1" rot="-4196728">
            <a:off x="1016655" y="346590"/>
            <a:ext cx="721196" cy="975691"/>
            <a:chOff x="893986" y="2644493"/>
            <a:chExt cx="291534" cy="394416"/>
          </a:xfrm>
        </p:grpSpPr>
        <p:sp>
          <p:nvSpPr>
            <p:cNvPr id="991" name="Google Shape;991;p13"/>
            <p:cNvSpPr/>
            <p:nvPr/>
          </p:nvSpPr>
          <p:spPr>
            <a:xfrm rot="46532">
              <a:off x="1020154" y="2645590"/>
              <a:ext cx="163752" cy="239576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92" name="Google Shape;992;p13"/>
            <p:cNvSpPr/>
            <p:nvPr/>
          </p:nvSpPr>
          <p:spPr>
            <a:xfrm rot="-1915083">
              <a:off x="932595" y="2817320"/>
              <a:ext cx="163755" cy="192881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993" name="Google Shape;993;p13"/>
          <p:cNvGrpSpPr/>
          <p:nvPr/>
        </p:nvGrpSpPr>
        <p:grpSpPr>
          <a:xfrm rot="772050">
            <a:off x="3120989" y="837042"/>
            <a:ext cx="340600" cy="327381"/>
            <a:chOff x="427198" y="876398"/>
            <a:chExt cx="340596" cy="327377"/>
          </a:xfrm>
        </p:grpSpPr>
        <p:sp>
          <p:nvSpPr>
            <p:cNvPr id="994" name="Google Shape;994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8" name="Google Shape;998;p13"/>
          <p:cNvGrpSpPr/>
          <p:nvPr/>
        </p:nvGrpSpPr>
        <p:grpSpPr>
          <a:xfrm>
            <a:off x="7504615" y="475845"/>
            <a:ext cx="340596" cy="327377"/>
            <a:chOff x="427198" y="876398"/>
            <a:chExt cx="340596" cy="327377"/>
          </a:xfrm>
        </p:grpSpPr>
        <p:sp>
          <p:nvSpPr>
            <p:cNvPr id="999" name="Google Shape;999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3" name="Google Shape;1003;p13"/>
          <p:cNvGrpSpPr/>
          <p:nvPr/>
        </p:nvGrpSpPr>
        <p:grpSpPr>
          <a:xfrm rot="1509646">
            <a:off x="6921718" y="1052922"/>
            <a:ext cx="254830" cy="244940"/>
            <a:chOff x="427198" y="876398"/>
            <a:chExt cx="340596" cy="327377"/>
          </a:xfrm>
        </p:grpSpPr>
        <p:sp>
          <p:nvSpPr>
            <p:cNvPr id="1004" name="Google Shape;1004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13"/>
          <p:cNvGrpSpPr/>
          <p:nvPr/>
        </p:nvGrpSpPr>
        <p:grpSpPr>
          <a:xfrm rot="1289827">
            <a:off x="8138039" y="1120301"/>
            <a:ext cx="254851" cy="244960"/>
            <a:chOff x="427198" y="876398"/>
            <a:chExt cx="340596" cy="327377"/>
          </a:xfrm>
        </p:grpSpPr>
        <p:sp>
          <p:nvSpPr>
            <p:cNvPr id="1009" name="Google Shape;1009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13"/>
          <p:cNvGrpSpPr/>
          <p:nvPr/>
        </p:nvGrpSpPr>
        <p:grpSpPr>
          <a:xfrm rot="1554292">
            <a:off x="2753747" y="4163882"/>
            <a:ext cx="214159" cy="205848"/>
            <a:chOff x="427198" y="876398"/>
            <a:chExt cx="340596" cy="327377"/>
          </a:xfrm>
        </p:grpSpPr>
        <p:sp>
          <p:nvSpPr>
            <p:cNvPr id="1014" name="Google Shape;1014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13"/>
          <p:cNvGrpSpPr/>
          <p:nvPr/>
        </p:nvGrpSpPr>
        <p:grpSpPr>
          <a:xfrm rot="-2224879">
            <a:off x="1277376" y="3877857"/>
            <a:ext cx="214148" cy="205836"/>
            <a:chOff x="427198" y="876398"/>
            <a:chExt cx="340596" cy="327377"/>
          </a:xfrm>
        </p:grpSpPr>
        <p:sp>
          <p:nvSpPr>
            <p:cNvPr id="1019" name="Google Shape;1019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3" name="Google Shape;1023;p13"/>
          <p:cNvGrpSpPr/>
          <p:nvPr/>
        </p:nvGrpSpPr>
        <p:grpSpPr>
          <a:xfrm rot="1509646">
            <a:off x="7843968" y="3081447"/>
            <a:ext cx="254830" cy="244940"/>
            <a:chOff x="427198" y="876398"/>
            <a:chExt cx="340596" cy="327377"/>
          </a:xfrm>
        </p:grpSpPr>
        <p:sp>
          <p:nvSpPr>
            <p:cNvPr id="1024" name="Google Shape;1024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13"/>
          <p:cNvGrpSpPr/>
          <p:nvPr/>
        </p:nvGrpSpPr>
        <p:grpSpPr>
          <a:xfrm rot="-1250002">
            <a:off x="7194109" y="2874534"/>
            <a:ext cx="214134" cy="205824"/>
            <a:chOff x="427198" y="876398"/>
            <a:chExt cx="340596" cy="327377"/>
          </a:xfrm>
        </p:grpSpPr>
        <p:sp>
          <p:nvSpPr>
            <p:cNvPr id="1029" name="Google Shape;1029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13"/>
          <p:cNvGrpSpPr/>
          <p:nvPr/>
        </p:nvGrpSpPr>
        <p:grpSpPr>
          <a:xfrm rot="-1250002">
            <a:off x="4333909" y="3991334"/>
            <a:ext cx="214134" cy="205824"/>
            <a:chOff x="427198" y="876398"/>
            <a:chExt cx="340596" cy="327377"/>
          </a:xfrm>
        </p:grpSpPr>
        <p:sp>
          <p:nvSpPr>
            <p:cNvPr id="1034" name="Google Shape;1034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8" name="Google Shape;1038;p13"/>
          <p:cNvSpPr/>
          <p:nvPr/>
        </p:nvSpPr>
        <p:spPr>
          <a:xfrm flipH="1" rot="-6001722">
            <a:off x="777835" y="1026099"/>
            <a:ext cx="204119" cy="298594"/>
          </a:xfrm>
          <a:custGeom>
            <a:rect b="b" l="l" r="r" t="t"/>
            <a:pathLst>
              <a:path extrusionOk="0" h="12766" w="11082">
                <a:moveTo>
                  <a:pt x="11082" y="12766"/>
                </a:moveTo>
                <a:lnTo>
                  <a:pt x="3016" y="0"/>
                </a:lnTo>
                <a:lnTo>
                  <a:pt x="0" y="491"/>
                </a:lnTo>
                <a:lnTo>
                  <a:pt x="10310" y="127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"/>
          <p:cNvSpPr txBox="1"/>
          <p:nvPr>
            <p:ph idx="16" type="subTitle"/>
          </p:nvPr>
        </p:nvSpPr>
        <p:spPr>
          <a:xfrm>
            <a:off x="1841025" y="1808350"/>
            <a:ext cx="1553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Solucion</a:t>
            </a:r>
            <a:endParaRPr/>
          </a:p>
        </p:txBody>
      </p:sp>
      <p:sp>
        <p:nvSpPr>
          <p:cNvPr id="613" name="Google Shape;613;p3"/>
          <p:cNvSpPr txBox="1"/>
          <p:nvPr>
            <p:ph type="title"/>
          </p:nvPr>
        </p:nvSpPr>
        <p:spPr>
          <a:xfrm>
            <a:off x="2193877" y="1172300"/>
            <a:ext cx="848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4" name="Google Shape;614;p3"/>
          <p:cNvSpPr txBox="1"/>
          <p:nvPr>
            <p:ph idx="6" type="title"/>
          </p:nvPr>
        </p:nvSpPr>
        <p:spPr>
          <a:xfrm>
            <a:off x="539073" y="2768650"/>
            <a:ext cx="8844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15" name="Google Shape;615;p3"/>
          <p:cNvSpPr txBox="1"/>
          <p:nvPr>
            <p:ph idx="8" type="title"/>
          </p:nvPr>
        </p:nvSpPr>
        <p:spPr>
          <a:xfrm>
            <a:off x="2126018" y="2768650"/>
            <a:ext cx="983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616" name="Google Shape;616;p3"/>
          <p:cNvSpPr txBox="1"/>
          <p:nvPr>
            <p:ph idx="15" type="title"/>
          </p:nvPr>
        </p:nvSpPr>
        <p:spPr>
          <a:xfrm>
            <a:off x="720000" y="3127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Tabla de </a:t>
            </a:r>
            <a:r>
              <a:rPr lang="en">
                <a:solidFill>
                  <a:schemeClr val="lt2"/>
                </a:solidFill>
              </a:rPr>
              <a:t>contenidos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17" name="Google Shape;617;p3"/>
          <p:cNvSpPr txBox="1"/>
          <p:nvPr>
            <p:ph idx="18" type="subTitle"/>
          </p:nvPr>
        </p:nvSpPr>
        <p:spPr>
          <a:xfrm>
            <a:off x="5276125" y="1672674"/>
            <a:ext cx="20535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Arquitectura de negocios </a:t>
            </a:r>
            <a:endParaRPr/>
          </a:p>
        </p:txBody>
      </p:sp>
      <p:sp>
        <p:nvSpPr>
          <p:cNvPr id="618" name="Google Shape;618;p3"/>
          <p:cNvSpPr txBox="1"/>
          <p:nvPr>
            <p:ph idx="19" type="subTitle"/>
          </p:nvPr>
        </p:nvSpPr>
        <p:spPr>
          <a:xfrm>
            <a:off x="7230625" y="1705966"/>
            <a:ext cx="1553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Base de datos</a:t>
            </a:r>
            <a:endParaRPr/>
          </a:p>
        </p:txBody>
      </p:sp>
      <p:sp>
        <p:nvSpPr>
          <p:cNvPr id="619" name="Google Shape;619;p3"/>
          <p:cNvSpPr txBox="1"/>
          <p:nvPr>
            <p:ph idx="20" type="subTitle"/>
          </p:nvPr>
        </p:nvSpPr>
        <p:spPr>
          <a:xfrm>
            <a:off x="1693475" y="3568700"/>
            <a:ext cx="1802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Historias de usuario</a:t>
            </a:r>
            <a:endParaRPr/>
          </a:p>
        </p:txBody>
      </p:sp>
      <p:cxnSp>
        <p:nvCxnSpPr>
          <p:cNvPr id="620" name="Google Shape;620;p3"/>
          <p:cNvCxnSpPr/>
          <p:nvPr/>
        </p:nvCxnSpPr>
        <p:spPr>
          <a:xfrm>
            <a:off x="2304512" y="1765700"/>
            <a:ext cx="62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3"/>
          <p:cNvCxnSpPr/>
          <p:nvPr/>
        </p:nvCxnSpPr>
        <p:spPr>
          <a:xfrm>
            <a:off x="705200" y="3360115"/>
            <a:ext cx="65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2" name="Google Shape;622;p3"/>
          <p:cNvCxnSpPr/>
          <p:nvPr/>
        </p:nvCxnSpPr>
        <p:spPr>
          <a:xfrm>
            <a:off x="2231016" y="3362043"/>
            <a:ext cx="72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3" name="Google Shape;623;p3"/>
          <p:cNvGrpSpPr/>
          <p:nvPr/>
        </p:nvGrpSpPr>
        <p:grpSpPr>
          <a:xfrm rot="-1463195">
            <a:off x="1300489" y="459421"/>
            <a:ext cx="340603" cy="327384"/>
            <a:chOff x="427198" y="876398"/>
            <a:chExt cx="340596" cy="327377"/>
          </a:xfrm>
        </p:grpSpPr>
        <p:sp>
          <p:nvSpPr>
            <p:cNvPr id="624" name="Google Shape;624;p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3"/>
          <p:cNvGrpSpPr/>
          <p:nvPr/>
        </p:nvGrpSpPr>
        <p:grpSpPr>
          <a:xfrm rot="1509646">
            <a:off x="8048993" y="798509"/>
            <a:ext cx="254830" cy="244940"/>
            <a:chOff x="427198" y="876398"/>
            <a:chExt cx="340596" cy="327377"/>
          </a:xfrm>
        </p:grpSpPr>
        <p:sp>
          <p:nvSpPr>
            <p:cNvPr id="629" name="Google Shape;629;p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3"/>
          <p:cNvGrpSpPr/>
          <p:nvPr/>
        </p:nvGrpSpPr>
        <p:grpSpPr>
          <a:xfrm rot="1554292">
            <a:off x="7481185" y="370320"/>
            <a:ext cx="214159" cy="205848"/>
            <a:chOff x="427198" y="876398"/>
            <a:chExt cx="340596" cy="327377"/>
          </a:xfrm>
        </p:grpSpPr>
        <p:sp>
          <p:nvSpPr>
            <p:cNvPr id="634" name="Google Shape;634;p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8" name="Google Shape;638;p3"/>
          <p:cNvSpPr txBox="1"/>
          <p:nvPr>
            <p:ph idx="8" type="title"/>
          </p:nvPr>
        </p:nvSpPr>
        <p:spPr>
          <a:xfrm>
            <a:off x="5742475" y="1139313"/>
            <a:ext cx="1120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639" name="Google Shape;639;p3"/>
          <p:cNvCxnSpPr/>
          <p:nvPr/>
        </p:nvCxnSpPr>
        <p:spPr>
          <a:xfrm>
            <a:off x="5756782" y="1672668"/>
            <a:ext cx="8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0" name="Google Shape;640;p3"/>
          <p:cNvSpPr txBox="1"/>
          <p:nvPr>
            <p:ph idx="18" type="subTitle"/>
          </p:nvPr>
        </p:nvSpPr>
        <p:spPr>
          <a:xfrm>
            <a:off x="3490100" y="1717147"/>
            <a:ext cx="1877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641" name="Google Shape;641;p3"/>
          <p:cNvSpPr txBox="1"/>
          <p:nvPr>
            <p:ph idx="8" type="title"/>
          </p:nvPr>
        </p:nvSpPr>
        <p:spPr>
          <a:xfrm>
            <a:off x="3916419" y="1154900"/>
            <a:ext cx="10251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642" name="Google Shape;642;p3"/>
          <p:cNvCxnSpPr/>
          <p:nvPr/>
        </p:nvCxnSpPr>
        <p:spPr>
          <a:xfrm>
            <a:off x="4050232" y="1717159"/>
            <a:ext cx="75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3" name="Google Shape;643;p3"/>
          <p:cNvSpPr txBox="1"/>
          <p:nvPr>
            <p:ph idx="6" type="title"/>
          </p:nvPr>
        </p:nvSpPr>
        <p:spPr>
          <a:xfrm>
            <a:off x="7583430" y="1089888"/>
            <a:ext cx="847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44" name="Google Shape;644;p3"/>
          <p:cNvSpPr txBox="1"/>
          <p:nvPr>
            <p:ph idx="19" type="subTitle"/>
          </p:nvPr>
        </p:nvSpPr>
        <p:spPr>
          <a:xfrm>
            <a:off x="171100" y="3527951"/>
            <a:ext cx="1620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Modelo de negocios</a:t>
            </a:r>
            <a:endParaRPr/>
          </a:p>
        </p:txBody>
      </p:sp>
      <p:cxnSp>
        <p:nvCxnSpPr>
          <p:cNvPr id="645" name="Google Shape;645;p3"/>
          <p:cNvCxnSpPr/>
          <p:nvPr/>
        </p:nvCxnSpPr>
        <p:spPr>
          <a:xfrm>
            <a:off x="7694050" y="1591706"/>
            <a:ext cx="62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6" name="Google Shape;646;p3"/>
          <p:cNvSpPr txBox="1"/>
          <p:nvPr>
            <p:ph idx="16" type="subTitle"/>
          </p:nvPr>
        </p:nvSpPr>
        <p:spPr>
          <a:xfrm>
            <a:off x="114200" y="1841325"/>
            <a:ext cx="183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Problematica</a:t>
            </a:r>
            <a:endParaRPr/>
          </a:p>
        </p:txBody>
      </p:sp>
      <p:sp>
        <p:nvSpPr>
          <p:cNvPr id="647" name="Google Shape;647;p3"/>
          <p:cNvSpPr txBox="1"/>
          <p:nvPr>
            <p:ph type="title"/>
          </p:nvPr>
        </p:nvSpPr>
        <p:spPr>
          <a:xfrm>
            <a:off x="531147" y="1205275"/>
            <a:ext cx="1002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648" name="Google Shape;648;p3"/>
          <p:cNvCxnSpPr/>
          <p:nvPr/>
        </p:nvCxnSpPr>
        <p:spPr>
          <a:xfrm>
            <a:off x="661878" y="1798675"/>
            <a:ext cx="74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9" name="Google Shape;649;p3"/>
          <p:cNvSpPr txBox="1"/>
          <p:nvPr>
            <p:ph idx="8" type="title"/>
          </p:nvPr>
        </p:nvSpPr>
        <p:spPr>
          <a:xfrm>
            <a:off x="5891955" y="2768650"/>
            <a:ext cx="821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650" name="Google Shape;650;p3"/>
          <p:cNvSpPr txBox="1"/>
          <p:nvPr>
            <p:ph idx="20" type="subTitle"/>
          </p:nvPr>
        </p:nvSpPr>
        <p:spPr>
          <a:xfrm>
            <a:off x="5550025" y="3412850"/>
            <a:ext cx="15057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Casos de Pruebas</a:t>
            </a:r>
            <a:endParaRPr/>
          </a:p>
        </p:txBody>
      </p:sp>
      <p:cxnSp>
        <p:nvCxnSpPr>
          <p:cNvPr id="651" name="Google Shape;651;p3"/>
          <p:cNvCxnSpPr/>
          <p:nvPr/>
        </p:nvCxnSpPr>
        <p:spPr>
          <a:xfrm>
            <a:off x="5979686" y="3362028"/>
            <a:ext cx="60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2" name="Google Shape;652;p3"/>
          <p:cNvSpPr txBox="1"/>
          <p:nvPr>
            <p:ph idx="8" type="title"/>
          </p:nvPr>
        </p:nvSpPr>
        <p:spPr>
          <a:xfrm>
            <a:off x="3883569" y="2743950"/>
            <a:ext cx="1083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653" name="Google Shape;653;p3"/>
          <p:cNvSpPr txBox="1"/>
          <p:nvPr>
            <p:ph idx="20" type="subTitle"/>
          </p:nvPr>
        </p:nvSpPr>
        <p:spPr>
          <a:xfrm>
            <a:off x="3432986" y="3362045"/>
            <a:ext cx="1984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Caja de Flujos</a:t>
            </a:r>
            <a:endParaRPr/>
          </a:p>
        </p:txBody>
      </p:sp>
      <p:cxnSp>
        <p:nvCxnSpPr>
          <p:cNvPr id="654" name="Google Shape;654;p3"/>
          <p:cNvCxnSpPr/>
          <p:nvPr/>
        </p:nvCxnSpPr>
        <p:spPr>
          <a:xfrm>
            <a:off x="4024847" y="3337344"/>
            <a:ext cx="80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5" name="Google Shape;655;p3"/>
          <p:cNvSpPr txBox="1"/>
          <p:nvPr>
            <p:ph idx="8" type="title"/>
          </p:nvPr>
        </p:nvSpPr>
        <p:spPr>
          <a:xfrm>
            <a:off x="7537221" y="2768650"/>
            <a:ext cx="940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656" name="Google Shape;656;p3"/>
          <p:cNvSpPr txBox="1"/>
          <p:nvPr>
            <p:ph idx="20" type="subTitle"/>
          </p:nvPr>
        </p:nvSpPr>
        <p:spPr>
          <a:xfrm>
            <a:off x="7145984" y="3362056"/>
            <a:ext cx="1722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Mockups</a:t>
            </a:r>
            <a:endParaRPr/>
          </a:p>
        </p:txBody>
      </p:sp>
      <p:cxnSp>
        <p:nvCxnSpPr>
          <p:cNvPr id="657" name="Google Shape;657;p3"/>
          <p:cNvCxnSpPr/>
          <p:nvPr/>
        </p:nvCxnSpPr>
        <p:spPr>
          <a:xfrm>
            <a:off x="7659890" y="3362056"/>
            <a:ext cx="69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"/>
          <p:cNvSpPr txBox="1"/>
          <p:nvPr>
            <p:ph idx="1" type="subTitle"/>
          </p:nvPr>
        </p:nvSpPr>
        <p:spPr>
          <a:xfrm>
            <a:off x="1531925" y="1709800"/>
            <a:ext cx="6392700" cy="16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No les a pasado que tu mascota se </a:t>
            </a:r>
            <a:r>
              <a:rPr lang="en"/>
              <a:t>comporta</a:t>
            </a:r>
            <a:r>
              <a:rPr lang="en"/>
              <a:t> diferente o la vez rara, tu vives solo, sin tiempo por trabajo y/o sin saber donde encuentras una veterinaria cerca o el horario de esta y sin nadie con quien acudir para llevar a tu mascota al veterinario.</a:t>
            </a:r>
            <a:endParaRPr/>
          </a:p>
        </p:txBody>
      </p:sp>
      <p:sp>
        <p:nvSpPr>
          <p:cNvPr id="663" name="Google Shape;663;p4"/>
          <p:cNvSpPr txBox="1"/>
          <p:nvPr>
            <p:ph type="title"/>
          </p:nvPr>
        </p:nvSpPr>
        <p:spPr>
          <a:xfrm>
            <a:off x="1795750" y="861888"/>
            <a:ext cx="5465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Problematica</a:t>
            </a:r>
            <a:endParaRPr sz="4000"/>
          </a:p>
        </p:txBody>
      </p:sp>
      <p:cxnSp>
        <p:nvCxnSpPr>
          <p:cNvPr id="664" name="Google Shape;664;p4"/>
          <p:cNvCxnSpPr/>
          <p:nvPr/>
        </p:nvCxnSpPr>
        <p:spPr>
          <a:xfrm>
            <a:off x="1950875" y="3551038"/>
            <a:ext cx="480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5" name="Google Shape;665;p4"/>
          <p:cNvGrpSpPr/>
          <p:nvPr/>
        </p:nvGrpSpPr>
        <p:grpSpPr>
          <a:xfrm flipH="1">
            <a:off x="3165763" y="3679447"/>
            <a:ext cx="2725050" cy="1373841"/>
            <a:chOff x="-3536125" y="2836747"/>
            <a:chExt cx="2725050" cy="1373841"/>
          </a:xfrm>
        </p:grpSpPr>
        <p:sp>
          <p:nvSpPr>
            <p:cNvPr id="666" name="Google Shape;666;p4"/>
            <p:cNvSpPr/>
            <p:nvPr/>
          </p:nvSpPr>
          <p:spPr>
            <a:xfrm>
              <a:off x="-1389625" y="3598113"/>
              <a:ext cx="578550" cy="330725"/>
            </a:xfrm>
            <a:custGeom>
              <a:rect b="b" l="l" r="r" t="t"/>
              <a:pathLst>
                <a:path extrusionOk="0" h="13229" w="23142">
                  <a:moveTo>
                    <a:pt x="0" y="0"/>
                  </a:moveTo>
                  <a:cubicBezTo>
                    <a:pt x="1194" y="1732"/>
                    <a:pt x="2500" y="3407"/>
                    <a:pt x="4094" y="4784"/>
                  </a:cubicBezTo>
                  <a:cubicBezTo>
                    <a:pt x="5684" y="6161"/>
                    <a:pt x="7584" y="7232"/>
                    <a:pt x="9652" y="7613"/>
                  </a:cubicBezTo>
                  <a:cubicBezTo>
                    <a:pt x="11710" y="7990"/>
                    <a:pt x="13858" y="7681"/>
                    <a:pt x="15890" y="8168"/>
                  </a:cubicBezTo>
                  <a:cubicBezTo>
                    <a:pt x="18797" y="8865"/>
                    <a:pt x="21064" y="11081"/>
                    <a:pt x="23142" y="13229"/>
                  </a:cubicBezTo>
                  <a:cubicBezTo>
                    <a:pt x="21248" y="9716"/>
                    <a:pt x="17784" y="7087"/>
                    <a:pt x="13887" y="6213"/>
                  </a:cubicBezTo>
                  <a:cubicBezTo>
                    <a:pt x="11884" y="5765"/>
                    <a:pt x="9781" y="5758"/>
                    <a:pt x="7836" y="5097"/>
                  </a:cubicBezTo>
                  <a:cubicBezTo>
                    <a:pt x="5429" y="4278"/>
                    <a:pt x="3468" y="2536"/>
                    <a:pt x="1574" y="8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A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-1917050" y="3648838"/>
              <a:ext cx="352375" cy="490950"/>
            </a:xfrm>
            <a:custGeom>
              <a:rect b="b" l="l" r="r" t="t"/>
              <a:pathLst>
                <a:path extrusionOk="0" h="19638" w="14095">
                  <a:moveTo>
                    <a:pt x="10956" y="0"/>
                  </a:moveTo>
                  <a:lnTo>
                    <a:pt x="3617" y="1436"/>
                  </a:lnTo>
                  <a:cubicBezTo>
                    <a:pt x="3456" y="1436"/>
                    <a:pt x="1" y="9252"/>
                    <a:pt x="5317" y="13826"/>
                  </a:cubicBezTo>
                  <a:lnTo>
                    <a:pt x="1427" y="17935"/>
                  </a:lnTo>
                  <a:cubicBezTo>
                    <a:pt x="991" y="18397"/>
                    <a:pt x="1085" y="19142"/>
                    <a:pt x="1620" y="19480"/>
                  </a:cubicBezTo>
                  <a:cubicBezTo>
                    <a:pt x="1785" y="19585"/>
                    <a:pt x="1972" y="19638"/>
                    <a:pt x="2159" y="19638"/>
                  </a:cubicBezTo>
                  <a:cubicBezTo>
                    <a:pt x="2357" y="19638"/>
                    <a:pt x="2556" y="19579"/>
                    <a:pt x="2727" y="19461"/>
                  </a:cubicBezTo>
                  <a:lnTo>
                    <a:pt x="10688" y="14039"/>
                  </a:lnTo>
                  <a:lnTo>
                    <a:pt x="14094" y="8190"/>
                  </a:lnTo>
                  <a:lnTo>
                    <a:pt x="10956" y="0"/>
                  </a:ln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-1917050" y="3648838"/>
              <a:ext cx="352375" cy="490950"/>
            </a:xfrm>
            <a:custGeom>
              <a:rect b="b" l="l" r="r" t="t"/>
              <a:pathLst>
                <a:path extrusionOk="0" h="19638" w="14095">
                  <a:moveTo>
                    <a:pt x="10956" y="0"/>
                  </a:moveTo>
                  <a:lnTo>
                    <a:pt x="3617" y="1436"/>
                  </a:lnTo>
                  <a:cubicBezTo>
                    <a:pt x="3456" y="1436"/>
                    <a:pt x="1" y="9252"/>
                    <a:pt x="5317" y="13826"/>
                  </a:cubicBezTo>
                  <a:lnTo>
                    <a:pt x="1427" y="17935"/>
                  </a:lnTo>
                  <a:cubicBezTo>
                    <a:pt x="991" y="18397"/>
                    <a:pt x="1085" y="19142"/>
                    <a:pt x="1620" y="19480"/>
                  </a:cubicBezTo>
                  <a:cubicBezTo>
                    <a:pt x="1785" y="19585"/>
                    <a:pt x="1972" y="19638"/>
                    <a:pt x="2159" y="19638"/>
                  </a:cubicBezTo>
                  <a:cubicBezTo>
                    <a:pt x="2357" y="19638"/>
                    <a:pt x="2556" y="19579"/>
                    <a:pt x="2727" y="19461"/>
                  </a:cubicBezTo>
                  <a:lnTo>
                    <a:pt x="10688" y="14039"/>
                  </a:lnTo>
                  <a:lnTo>
                    <a:pt x="14094" y="8190"/>
                  </a:lnTo>
                  <a:lnTo>
                    <a:pt x="10956" y="0"/>
                  </a:lnTo>
                  <a:close/>
                </a:path>
              </a:pathLst>
            </a:custGeom>
            <a:solidFill>
              <a:srgbClr val="8A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-3293225" y="3735838"/>
              <a:ext cx="571225" cy="275500"/>
            </a:xfrm>
            <a:custGeom>
              <a:rect b="b" l="l" r="r" t="t"/>
              <a:pathLst>
                <a:path extrusionOk="0" h="11020" w="22849">
                  <a:moveTo>
                    <a:pt x="3581" y="1"/>
                  </a:moveTo>
                  <a:cubicBezTo>
                    <a:pt x="3219" y="1"/>
                    <a:pt x="2857" y="35"/>
                    <a:pt x="2497" y="111"/>
                  </a:cubicBezTo>
                  <a:cubicBezTo>
                    <a:pt x="1262" y="372"/>
                    <a:pt x="0" y="1469"/>
                    <a:pt x="304" y="2698"/>
                  </a:cubicBezTo>
                  <a:cubicBezTo>
                    <a:pt x="497" y="3488"/>
                    <a:pt x="1291" y="4010"/>
                    <a:pt x="2088" y="4185"/>
                  </a:cubicBezTo>
                  <a:cubicBezTo>
                    <a:pt x="2498" y="4276"/>
                    <a:pt x="2917" y="4296"/>
                    <a:pt x="3339" y="4296"/>
                  </a:cubicBezTo>
                  <a:cubicBezTo>
                    <a:pt x="3676" y="4296"/>
                    <a:pt x="4016" y="4283"/>
                    <a:pt x="4354" y="4283"/>
                  </a:cubicBezTo>
                  <a:cubicBezTo>
                    <a:pt x="4412" y="4283"/>
                    <a:pt x="4471" y="4284"/>
                    <a:pt x="4529" y="4285"/>
                  </a:cubicBezTo>
                  <a:cubicBezTo>
                    <a:pt x="6704" y="4327"/>
                    <a:pt x="8797" y="5094"/>
                    <a:pt x="10481" y="6472"/>
                  </a:cubicBezTo>
                  <a:cubicBezTo>
                    <a:pt x="12545" y="8168"/>
                    <a:pt x="14203" y="10872"/>
                    <a:pt x="16874" y="11013"/>
                  </a:cubicBezTo>
                  <a:cubicBezTo>
                    <a:pt x="16943" y="11017"/>
                    <a:pt x="17011" y="11019"/>
                    <a:pt x="17079" y="11019"/>
                  </a:cubicBezTo>
                  <a:cubicBezTo>
                    <a:pt x="18594" y="11019"/>
                    <a:pt x="20022" y="10104"/>
                    <a:pt x="20952" y="8897"/>
                  </a:cubicBezTo>
                  <a:cubicBezTo>
                    <a:pt x="21923" y="7636"/>
                    <a:pt x="22439" y="6085"/>
                    <a:pt x="22848" y="4546"/>
                  </a:cubicBezTo>
                  <a:lnTo>
                    <a:pt x="17136" y="881"/>
                  </a:lnTo>
                  <a:cubicBezTo>
                    <a:pt x="16444" y="2267"/>
                    <a:pt x="14820" y="2922"/>
                    <a:pt x="13250" y="2922"/>
                  </a:cubicBezTo>
                  <a:cubicBezTo>
                    <a:pt x="13025" y="2922"/>
                    <a:pt x="12801" y="2908"/>
                    <a:pt x="12581" y="2881"/>
                  </a:cubicBezTo>
                  <a:cubicBezTo>
                    <a:pt x="10826" y="2665"/>
                    <a:pt x="9236" y="1794"/>
                    <a:pt x="7623" y="1072"/>
                  </a:cubicBezTo>
                  <a:cubicBezTo>
                    <a:pt x="6345" y="497"/>
                    <a:pt x="4962" y="1"/>
                    <a:pt x="3581" y="1"/>
                  </a:cubicBez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-2944275" y="3757863"/>
              <a:ext cx="222350" cy="233400"/>
            </a:xfrm>
            <a:custGeom>
              <a:rect b="b" l="l" r="r" t="t"/>
              <a:pathLst>
                <a:path extrusionOk="0" h="9336" w="8894">
                  <a:moveTo>
                    <a:pt x="3178" y="0"/>
                  </a:moveTo>
                  <a:cubicBezTo>
                    <a:pt x="2591" y="1178"/>
                    <a:pt x="1329" y="1826"/>
                    <a:pt x="0" y="1994"/>
                  </a:cubicBezTo>
                  <a:cubicBezTo>
                    <a:pt x="600" y="3607"/>
                    <a:pt x="1684" y="5097"/>
                    <a:pt x="2736" y="6355"/>
                  </a:cubicBezTo>
                  <a:cubicBezTo>
                    <a:pt x="3620" y="7410"/>
                    <a:pt x="4568" y="8403"/>
                    <a:pt x="5581" y="9336"/>
                  </a:cubicBezTo>
                  <a:cubicBezTo>
                    <a:pt x="6120" y="8978"/>
                    <a:pt x="6597" y="8529"/>
                    <a:pt x="6994" y="8016"/>
                  </a:cubicBezTo>
                  <a:cubicBezTo>
                    <a:pt x="7965" y="6755"/>
                    <a:pt x="8481" y="5204"/>
                    <a:pt x="8894" y="3665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rgbClr val="8A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-3487175" y="3022088"/>
              <a:ext cx="2199100" cy="1182125"/>
            </a:xfrm>
            <a:custGeom>
              <a:rect b="b" l="l" r="r" t="t"/>
              <a:pathLst>
                <a:path extrusionOk="0" h="47285" w="87964">
                  <a:moveTo>
                    <a:pt x="2210" y="1"/>
                  </a:moveTo>
                  <a:cubicBezTo>
                    <a:pt x="2005" y="1"/>
                    <a:pt x="1795" y="33"/>
                    <a:pt x="1581" y="106"/>
                  </a:cubicBezTo>
                  <a:cubicBezTo>
                    <a:pt x="1365" y="180"/>
                    <a:pt x="1165" y="297"/>
                    <a:pt x="991" y="448"/>
                  </a:cubicBezTo>
                  <a:cubicBezTo>
                    <a:pt x="468" y="887"/>
                    <a:pt x="175" y="1603"/>
                    <a:pt x="65" y="2342"/>
                  </a:cubicBezTo>
                  <a:cubicBezTo>
                    <a:pt x="20" y="2619"/>
                    <a:pt x="1" y="2897"/>
                    <a:pt x="7" y="3177"/>
                  </a:cubicBezTo>
                  <a:cubicBezTo>
                    <a:pt x="59" y="5677"/>
                    <a:pt x="1381" y="8106"/>
                    <a:pt x="3439" y="9519"/>
                  </a:cubicBezTo>
                  <a:cubicBezTo>
                    <a:pt x="4062" y="9942"/>
                    <a:pt x="4742" y="10267"/>
                    <a:pt x="5462" y="10493"/>
                  </a:cubicBezTo>
                  <a:cubicBezTo>
                    <a:pt x="6247" y="10742"/>
                    <a:pt x="7063" y="10868"/>
                    <a:pt x="7883" y="10868"/>
                  </a:cubicBezTo>
                  <a:cubicBezTo>
                    <a:pt x="8157" y="10868"/>
                    <a:pt x="8432" y="10854"/>
                    <a:pt x="8707" y="10825"/>
                  </a:cubicBezTo>
                  <a:cubicBezTo>
                    <a:pt x="8749" y="10819"/>
                    <a:pt x="8791" y="10816"/>
                    <a:pt x="8833" y="10809"/>
                  </a:cubicBezTo>
                  <a:cubicBezTo>
                    <a:pt x="8900" y="10803"/>
                    <a:pt x="8965" y="10793"/>
                    <a:pt x="9033" y="10783"/>
                  </a:cubicBezTo>
                  <a:cubicBezTo>
                    <a:pt x="9565" y="10713"/>
                    <a:pt x="10091" y="10583"/>
                    <a:pt x="10594" y="10396"/>
                  </a:cubicBezTo>
                  <a:lnTo>
                    <a:pt x="10594" y="10396"/>
                  </a:lnTo>
                  <a:cubicBezTo>
                    <a:pt x="10429" y="10629"/>
                    <a:pt x="10239" y="10842"/>
                    <a:pt x="10026" y="11029"/>
                  </a:cubicBezTo>
                  <a:cubicBezTo>
                    <a:pt x="9852" y="11183"/>
                    <a:pt x="9665" y="11322"/>
                    <a:pt x="9465" y="11442"/>
                  </a:cubicBezTo>
                  <a:cubicBezTo>
                    <a:pt x="9362" y="11506"/>
                    <a:pt x="9255" y="11564"/>
                    <a:pt x="9146" y="11616"/>
                  </a:cubicBezTo>
                  <a:cubicBezTo>
                    <a:pt x="8513" y="11932"/>
                    <a:pt x="7804" y="12100"/>
                    <a:pt x="7084" y="12142"/>
                  </a:cubicBezTo>
                  <a:lnTo>
                    <a:pt x="7081" y="12142"/>
                  </a:lnTo>
                  <a:cubicBezTo>
                    <a:pt x="6978" y="12147"/>
                    <a:pt x="6874" y="12149"/>
                    <a:pt x="6771" y="12149"/>
                  </a:cubicBezTo>
                  <a:cubicBezTo>
                    <a:pt x="6492" y="12149"/>
                    <a:pt x="6214" y="12130"/>
                    <a:pt x="5936" y="12090"/>
                  </a:cubicBezTo>
                  <a:cubicBezTo>
                    <a:pt x="5262" y="11996"/>
                    <a:pt x="4607" y="11803"/>
                    <a:pt x="3971" y="11554"/>
                  </a:cubicBezTo>
                  <a:cubicBezTo>
                    <a:pt x="2991" y="11174"/>
                    <a:pt x="2055" y="10654"/>
                    <a:pt x="1133" y="10142"/>
                  </a:cubicBezTo>
                  <a:lnTo>
                    <a:pt x="1133" y="10142"/>
                  </a:lnTo>
                  <a:cubicBezTo>
                    <a:pt x="1452" y="10929"/>
                    <a:pt x="1975" y="11558"/>
                    <a:pt x="2620" y="12074"/>
                  </a:cubicBezTo>
                  <a:cubicBezTo>
                    <a:pt x="3042" y="12400"/>
                    <a:pt x="3491" y="12687"/>
                    <a:pt x="3968" y="12929"/>
                  </a:cubicBezTo>
                  <a:cubicBezTo>
                    <a:pt x="5075" y="13503"/>
                    <a:pt x="6329" y="13919"/>
                    <a:pt x="7487" y="14335"/>
                  </a:cubicBezTo>
                  <a:cubicBezTo>
                    <a:pt x="9771" y="15154"/>
                    <a:pt x="11978" y="16241"/>
                    <a:pt x="13971" y="17616"/>
                  </a:cubicBezTo>
                  <a:cubicBezTo>
                    <a:pt x="13997" y="17632"/>
                    <a:pt x="14023" y="17651"/>
                    <a:pt x="14045" y="17667"/>
                  </a:cubicBezTo>
                  <a:cubicBezTo>
                    <a:pt x="14352" y="17877"/>
                    <a:pt x="14649" y="18093"/>
                    <a:pt x="14939" y="18316"/>
                  </a:cubicBezTo>
                  <a:cubicBezTo>
                    <a:pt x="15920" y="19061"/>
                    <a:pt x="16836" y="19887"/>
                    <a:pt x="17681" y="20783"/>
                  </a:cubicBezTo>
                  <a:cubicBezTo>
                    <a:pt x="23174" y="26664"/>
                    <a:pt x="25310" y="35638"/>
                    <a:pt x="32197" y="39793"/>
                  </a:cubicBezTo>
                  <a:cubicBezTo>
                    <a:pt x="33898" y="40822"/>
                    <a:pt x="35885" y="41478"/>
                    <a:pt x="37852" y="41478"/>
                  </a:cubicBezTo>
                  <a:cubicBezTo>
                    <a:pt x="38142" y="41478"/>
                    <a:pt x="38431" y="41464"/>
                    <a:pt x="38719" y="41434"/>
                  </a:cubicBezTo>
                  <a:cubicBezTo>
                    <a:pt x="39226" y="41383"/>
                    <a:pt x="39726" y="41283"/>
                    <a:pt x="40213" y="41131"/>
                  </a:cubicBezTo>
                  <a:cubicBezTo>
                    <a:pt x="43238" y="40209"/>
                    <a:pt x="45358" y="37580"/>
                    <a:pt x="47700" y="35451"/>
                  </a:cubicBezTo>
                  <a:cubicBezTo>
                    <a:pt x="51000" y="32448"/>
                    <a:pt x="55067" y="30354"/>
                    <a:pt x="59393" y="29270"/>
                  </a:cubicBezTo>
                  <a:cubicBezTo>
                    <a:pt x="59403" y="29267"/>
                    <a:pt x="59416" y="29267"/>
                    <a:pt x="59425" y="29264"/>
                  </a:cubicBezTo>
                  <a:cubicBezTo>
                    <a:pt x="61680" y="28700"/>
                    <a:pt x="64005" y="28411"/>
                    <a:pt x="66328" y="28411"/>
                  </a:cubicBezTo>
                  <a:cubicBezTo>
                    <a:pt x="68645" y="28411"/>
                    <a:pt x="70959" y="28698"/>
                    <a:pt x="73199" y="29286"/>
                  </a:cubicBezTo>
                  <a:cubicBezTo>
                    <a:pt x="71877" y="31015"/>
                    <a:pt x="71035" y="33109"/>
                    <a:pt x="70832" y="35273"/>
                  </a:cubicBezTo>
                  <a:cubicBezTo>
                    <a:pt x="70574" y="38034"/>
                    <a:pt x="71351" y="40889"/>
                    <a:pt x="72980" y="43141"/>
                  </a:cubicBezTo>
                  <a:cubicBezTo>
                    <a:pt x="71322" y="43925"/>
                    <a:pt x="69667" y="44712"/>
                    <a:pt x="68009" y="45499"/>
                  </a:cubicBezTo>
                  <a:cubicBezTo>
                    <a:pt x="67683" y="45654"/>
                    <a:pt x="67319" y="45844"/>
                    <a:pt x="67209" y="46192"/>
                  </a:cubicBezTo>
                  <a:cubicBezTo>
                    <a:pt x="67061" y="46660"/>
                    <a:pt x="67496" y="47154"/>
                    <a:pt x="67980" y="47257"/>
                  </a:cubicBezTo>
                  <a:cubicBezTo>
                    <a:pt x="67993" y="47260"/>
                    <a:pt x="68003" y="47260"/>
                    <a:pt x="68015" y="47263"/>
                  </a:cubicBezTo>
                  <a:cubicBezTo>
                    <a:pt x="68100" y="47278"/>
                    <a:pt x="68184" y="47284"/>
                    <a:pt x="68269" y="47284"/>
                  </a:cubicBezTo>
                  <a:cubicBezTo>
                    <a:pt x="68659" y="47284"/>
                    <a:pt x="69048" y="47146"/>
                    <a:pt x="69422" y="47005"/>
                  </a:cubicBezTo>
                  <a:cubicBezTo>
                    <a:pt x="70551" y="46592"/>
                    <a:pt x="71680" y="46176"/>
                    <a:pt x="72809" y="45757"/>
                  </a:cubicBezTo>
                  <a:cubicBezTo>
                    <a:pt x="74109" y="45279"/>
                    <a:pt x="75486" y="44744"/>
                    <a:pt x="76331" y="43634"/>
                  </a:cubicBezTo>
                  <a:cubicBezTo>
                    <a:pt x="77044" y="42712"/>
                    <a:pt x="77173" y="41251"/>
                    <a:pt x="76483" y="40383"/>
                  </a:cubicBezTo>
                  <a:cubicBezTo>
                    <a:pt x="76351" y="40212"/>
                    <a:pt x="76186" y="40067"/>
                    <a:pt x="75999" y="39954"/>
                  </a:cubicBezTo>
                  <a:lnTo>
                    <a:pt x="75999" y="39954"/>
                  </a:lnTo>
                  <a:cubicBezTo>
                    <a:pt x="76433" y="40016"/>
                    <a:pt x="76871" y="40047"/>
                    <a:pt x="77310" y="40047"/>
                  </a:cubicBezTo>
                  <a:cubicBezTo>
                    <a:pt x="77693" y="40047"/>
                    <a:pt x="78077" y="40023"/>
                    <a:pt x="78457" y="39976"/>
                  </a:cubicBezTo>
                  <a:cubicBezTo>
                    <a:pt x="81293" y="39625"/>
                    <a:pt x="83980" y="38012"/>
                    <a:pt x="85644" y="35667"/>
                  </a:cubicBezTo>
                  <a:cubicBezTo>
                    <a:pt x="87312" y="33322"/>
                    <a:pt x="87964" y="30344"/>
                    <a:pt x="87638" y="27480"/>
                  </a:cubicBezTo>
                  <a:cubicBezTo>
                    <a:pt x="87541" y="26657"/>
                    <a:pt x="87367" y="25844"/>
                    <a:pt x="87109" y="25054"/>
                  </a:cubicBezTo>
                  <a:cubicBezTo>
                    <a:pt x="85986" y="21612"/>
                    <a:pt x="83399" y="18719"/>
                    <a:pt x="80222" y="16970"/>
                  </a:cubicBezTo>
                  <a:lnTo>
                    <a:pt x="80019" y="16861"/>
                  </a:lnTo>
                  <a:cubicBezTo>
                    <a:pt x="78141" y="15858"/>
                    <a:pt x="76070" y="15251"/>
                    <a:pt x="73954" y="15003"/>
                  </a:cubicBezTo>
                  <a:cubicBezTo>
                    <a:pt x="73351" y="14929"/>
                    <a:pt x="68441" y="14832"/>
                    <a:pt x="62325" y="14819"/>
                  </a:cubicBezTo>
                  <a:cubicBezTo>
                    <a:pt x="61754" y="14817"/>
                    <a:pt x="61173" y="14817"/>
                    <a:pt x="60583" y="14817"/>
                  </a:cubicBezTo>
                  <a:cubicBezTo>
                    <a:pt x="53486" y="14817"/>
                    <a:pt x="45232" y="14930"/>
                    <a:pt x="40226" y="15296"/>
                  </a:cubicBezTo>
                  <a:cubicBezTo>
                    <a:pt x="39664" y="15335"/>
                    <a:pt x="39103" y="15380"/>
                    <a:pt x="38535" y="15412"/>
                  </a:cubicBezTo>
                  <a:cubicBezTo>
                    <a:pt x="37880" y="15450"/>
                    <a:pt x="37223" y="15477"/>
                    <a:pt x="36570" y="15477"/>
                  </a:cubicBezTo>
                  <a:cubicBezTo>
                    <a:pt x="34672" y="15477"/>
                    <a:pt x="32805" y="15253"/>
                    <a:pt x="31113" y="14432"/>
                  </a:cubicBezTo>
                  <a:cubicBezTo>
                    <a:pt x="28055" y="12951"/>
                    <a:pt x="26184" y="9838"/>
                    <a:pt x="23681" y="7538"/>
                  </a:cubicBezTo>
                  <a:cubicBezTo>
                    <a:pt x="20732" y="4819"/>
                    <a:pt x="16781" y="3219"/>
                    <a:pt x="12765" y="3106"/>
                  </a:cubicBezTo>
                  <a:cubicBezTo>
                    <a:pt x="12570" y="3101"/>
                    <a:pt x="12373" y="3099"/>
                    <a:pt x="12176" y="3099"/>
                  </a:cubicBezTo>
                  <a:cubicBezTo>
                    <a:pt x="11581" y="3099"/>
                    <a:pt x="10978" y="3116"/>
                    <a:pt x="10379" y="3116"/>
                  </a:cubicBezTo>
                  <a:cubicBezTo>
                    <a:pt x="8844" y="3116"/>
                    <a:pt x="7334" y="3005"/>
                    <a:pt x="6046" y="2216"/>
                  </a:cubicBezTo>
                  <a:cubicBezTo>
                    <a:pt x="5142" y="1668"/>
                    <a:pt x="4278" y="784"/>
                    <a:pt x="3359" y="313"/>
                  </a:cubicBezTo>
                  <a:cubicBezTo>
                    <a:pt x="2985" y="122"/>
                    <a:pt x="2605" y="1"/>
                    <a:pt x="2210" y="1"/>
                  </a:cubicBez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-3487100" y="3033288"/>
              <a:ext cx="2155725" cy="1170400"/>
            </a:xfrm>
            <a:custGeom>
              <a:rect b="b" l="l" r="r" t="t"/>
              <a:pathLst>
                <a:path extrusionOk="0" h="46816" w="86229">
                  <a:moveTo>
                    <a:pt x="991" y="0"/>
                  </a:moveTo>
                  <a:cubicBezTo>
                    <a:pt x="465" y="439"/>
                    <a:pt x="175" y="1158"/>
                    <a:pt x="62" y="1897"/>
                  </a:cubicBezTo>
                  <a:cubicBezTo>
                    <a:pt x="20" y="2171"/>
                    <a:pt x="1" y="2452"/>
                    <a:pt x="7" y="2729"/>
                  </a:cubicBezTo>
                  <a:cubicBezTo>
                    <a:pt x="56" y="5229"/>
                    <a:pt x="1381" y="7661"/>
                    <a:pt x="3436" y="9071"/>
                  </a:cubicBezTo>
                  <a:cubicBezTo>
                    <a:pt x="4062" y="9494"/>
                    <a:pt x="4743" y="9823"/>
                    <a:pt x="5462" y="10048"/>
                  </a:cubicBezTo>
                  <a:cubicBezTo>
                    <a:pt x="6247" y="10295"/>
                    <a:pt x="7062" y="10420"/>
                    <a:pt x="7882" y="10420"/>
                  </a:cubicBezTo>
                  <a:cubicBezTo>
                    <a:pt x="8157" y="10420"/>
                    <a:pt x="8432" y="10406"/>
                    <a:pt x="8707" y="10377"/>
                  </a:cubicBezTo>
                  <a:cubicBezTo>
                    <a:pt x="8755" y="10365"/>
                    <a:pt x="8807" y="10345"/>
                    <a:pt x="8859" y="10326"/>
                  </a:cubicBezTo>
                  <a:lnTo>
                    <a:pt x="8859" y="10326"/>
                  </a:lnTo>
                  <a:cubicBezTo>
                    <a:pt x="8849" y="10339"/>
                    <a:pt x="8839" y="10352"/>
                    <a:pt x="8830" y="10365"/>
                  </a:cubicBezTo>
                  <a:cubicBezTo>
                    <a:pt x="8897" y="10358"/>
                    <a:pt x="8965" y="10348"/>
                    <a:pt x="9033" y="10335"/>
                  </a:cubicBezTo>
                  <a:cubicBezTo>
                    <a:pt x="9565" y="10265"/>
                    <a:pt x="10088" y="10135"/>
                    <a:pt x="10591" y="9948"/>
                  </a:cubicBezTo>
                  <a:lnTo>
                    <a:pt x="10591" y="9948"/>
                  </a:lnTo>
                  <a:cubicBezTo>
                    <a:pt x="10430" y="10184"/>
                    <a:pt x="10239" y="10397"/>
                    <a:pt x="10023" y="10584"/>
                  </a:cubicBezTo>
                  <a:cubicBezTo>
                    <a:pt x="9852" y="10739"/>
                    <a:pt x="9665" y="10874"/>
                    <a:pt x="9465" y="10994"/>
                  </a:cubicBezTo>
                  <a:cubicBezTo>
                    <a:pt x="9359" y="11058"/>
                    <a:pt x="9255" y="11116"/>
                    <a:pt x="9143" y="11171"/>
                  </a:cubicBezTo>
                  <a:cubicBezTo>
                    <a:pt x="8514" y="11487"/>
                    <a:pt x="7801" y="11655"/>
                    <a:pt x="7081" y="11694"/>
                  </a:cubicBezTo>
                  <a:lnTo>
                    <a:pt x="7078" y="11694"/>
                  </a:lnTo>
                  <a:cubicBezTo>
                    <a:pt x="6439" y="11955"/>
                    <a:pt x="5730" y="12080"/>
                    <a:pt x="5026" y="12080"/>
                  </a:cubicBezTo>
                  <a:cubicBezTo>
                    <a:pt x="4748" y="12080"/>
                    <a:pt x="4472" y="12061"/>
                    <a:pt x="4201" y="12023"/>
                  </a:cubicBezTo>
                  <a:cubicBezTo>
                    <a:pt x="3662" y="11945"/>
                    <a:pt x="3133" y="11813"/>
                    <a:pt x="2620" y="11626"/>
                  </a:cubicBezTo>
                  <a:lnTo>
                    <a:pt x="2620" y="11626"/>
                  </a:lnTo>
                  <a:cubicBezTo>
                    <a:pt x="3039" y="11955"/>
                    <a:pt x="3491" y="12239"/>
                    <a:pt x="3965" y="12481"/>
                  </a:cubicBezTo>
                  <a:cubicBezTo>
                    <a:pt x="5072" y="13058"/>
                    <a:pt x="6326" y="13471"/>
                    <a:pt x="7488" y="13887"/>
                  </a:cubicBezTo>
                  <a:cubicBezTo>
                    <a:pt x="9772" y="14706"/>
                    <a:pt x="11978" y="15793"/>
                    <a:pt x="13971" y="17171"/>
                  </a:cubicBezTo>
                  <a:cubicBezTo>
                    <a:pt x="13994" y="17187"/>
                    <a:pt x="14023" y="17203"/>
                    <a:pt x="14046" y="17219"/>
                  </a:cubicBezTo>
                  <a:cubicBezTo>
                    <a:pt x="14349" y="17429"/>
                    <a:pt x="14646" y="17645"/>
                    <a:pt x="14936" y="17868"/>
                  </a:cubicBezTo>
                  <a:cubicBezTo>
                    <a:pt x="15917" y="18613"/>
                    <a:pt x="16836" y="19439"/>
                    <a:pt x="17678" y="20338"/>
                  </a:cubicBezTo>
                  <a:cubicBezTo>
                    <a:pt x="23175" y="26219"/>
                    <a:pt x="25310" y="35190"/>
                    <a:pt x="32194" y="39348"/>
                  </a:cubicBezTo>
                  <a:cubicBezTo>
                    <a:pt x="33897" y="40376"/>
                    <a:pt x="35881" y="41030"/>
                    <a:pt x="37849" y="41030"/>
                  </a:cubicBezTo>
                  <a:cubicBezTo>
                    <a:pt x="38140" y="41030"/>
                    <a:pt x="38430" y="41016"/>
                    <a:pt x="38719" y="40986"/>
                  </a:cubicBezTo>
                  <a:cubicBezTo>
                    <a:pt x="41616" y="39996"/>
                    <a:pt x="43687" y="37454"/>
                    <a:pt x="45964" y="35383"/>
                  </a:cubicBezTo>
                  <a:cubicBezTo>
                    <a:pt x="49703" y="31977"/>
                    <a:pt x="54426" y="29745"/>
                    <a:pt x="59390" y="28822"/>
                  </a:cubicBezTo>
                  <a:cubicBezTo>
                    <a:pt x="59400" y="28819"/>
                    <a:pt x="59413" y="28816"/>
                    <a:pt x="59422" y="28816"/>
                  </a:cubicBezTo>
                  <a:cubicBezTo>
                    <a:pt x="61677" y="28252"/>
                    <a:pt x="64002" y="27963"/>
                    <a:pt x="66325" y="27963"/>
                  </a:cubicBezTo>
                  <a:cubicBezTo>
                    <a:pt x="68642" y="27963"/>
                    <a:pt x="70956" y="28250"/>
                    <a:pt x="73196" y="28838"/>
                  </a:cubicBezTo>
                  <a:cubicBezTo>
                    <a:pt x="71874" y="30567"/>
                    <a:pt x="71035" y="32661"/>
                    <a:pt x="70829" y="34825"/>
                  </a:cubicBezTo>
                  <a:cubicBezTo>
                    <a:pt x="70571" y="37586"/>
                    <a:pt x="71348" y="40441"/>
                    <a:pt x="72977" y="42693"/>
                  </a:cubicBezTo>
                  <a:cubicBezTo>
                    <a:pt x="71319" y="43477"/>
                    <a:pt x="69664" y="44264"/>
                    <a:pt x="68009" y="45051"/>
                  </a:cubicBezTo>
                  <a:cubicBezTo>
                    <a:pt x="67680" y="45206"/>
                    <a:pt x="67316" y="45396"/>
                    <a:pt x="67209" y="45744"/>
                  </a:cubicBezTo>
                  <a:cubicBezTo>
                    <a:pt x="67061" y="46212"/>
                    <a:pt x="67493" y="46706"/>
                    <a:pt x="67977" y="46809"/>
                  </a:cubicBezTo>
                  <a:cubicBezTo>
                    <a:pt x="67990" y="46812"/>
                    <a:pt x="68000" y="46812"/>
                    <a:pt x="68012" y="46815"/>
                  </a:cubicBezTo>
                  <a:cubicBezTo>
                    <a:pt x="69032" y="46438"/>
                    <a:pt x="70051" y="46064"/>
                    <a:pt x="71071" y="45686"/>
                  </a:cubicBezTo>
                  <a:cubicBezTo>
                    <a:pt x="72374" y="45206"/>
                    <a:pt x="73748" y="44673"/>
                    <a:pt x="74596" y="43564"/>
                  </a:cubicBezTo>
                  <a:cubicBezTo>
                    <a:pt x="75441" y="42461"/>
                    <a:pt x="75464" y="40603"/>
                    <a:pt x="74261" y="39883"/>
                  </a:cubicBezTo>
                  <a:lnTo>
                    <a:pt x="74261" y="39883"/>
                  </a:lnTo>
                  <a:cubicBezTo>
                    <a:pt x="74699" y="39947"/>
                    <a:pt x="75140" y="39978"/>
                    <a:pt x="75583" y="39978"/>
                  </a:cubicBezTo>
                  <a:cubicBezTo>
                    <a:pt x="75883" y="39978"/>
                    <a:pt x="76183" y="39964"/>
                    <a:pt x="76483" y="39935"/>
                  </a:cubicBezTo>
                  <a:cubicBezTo>
                    <a:pt x="77151" y="39864"/>
                    <a:pt x="77812" y="39728"/>
                    <a:pt x="78454" y="39532"/>
                  </a:cubicBezTo>
                  <a:cubicBezTo>
                    <a:pt x="80625" y="38854"/>
                    <a:pt x="82586" y="37454"/>
                    <a:pt x="83906" y="35596"/>
                  </a:cubicBezTo>
                  <a:cubicBezTo>
                    <a:pt x="85573" y="33251"/>
                    <a:pt x="86228" y="30274"/>
                    <a:pt x="85899" y="27409"/>
                  </a:cubicBezTo>
                  <a:cubicBezTo>
                    <a:pt x="85806" y="26587"/>
                    <a:pt x="85632" y="25774"/>
                    <a:pt x="85373" y="24984"/>
                  </a:cubicBezTo>
                  <a:cubicBezTo>
                    <a:pt x="84251" y="21542"/>
                    <a:pt x="81664" y="18648"/>
                    <a:pt x="78487" y="16900"/>
                  </a:cubicBezTo>
                  <a:lnTo>
                    <a:pt x="78283" y="16790"/>
                  </a:lnTo>
                  <a:cubicBezTo>
                    <a:pt x="76406" y="15787"/>
                    <a:pt x="74335" y="15181"/>
                    <a:pt x="72219" y="14932"/>
                  </a:cubicBezTo>
                  <a:cubicBezTo>
                    <a:pt x="71616" y="14858"/>
                    <a:pt x="66706" y="14761"/>
                    <a:pt x="60590" y="14748"/>
                  </a:cubicBezTo>
                  <a:cubicBezTo>
                    <a:pt x="60019" y="14747"/>
                    <a:pt x="59437" y="14746"/>
                    <a:pt x="58848" y="14746"/>
                  </a:cubicBezTo>
                  <a:cubicBezTo>
                    <a:pt x="51751" y="14746"/>
                    <a:pt x="43497" y="14859"/>
                    <a:pt x="38490" y="15226"/>
                  </a:cubicBezTo>
                  <a:cubicBezTo>
                    <a:pt x="37929" y="15264"/>
                    <a:pt x="37368" y="15310"/>
                    <a:pt x="36800" y="15342"/>
                  </a:cubicBezTo>
                  <a:cubicBezTo>
                    <a:pt x="36145" y="15380"/>
                    <a:pt x="35488" y="15406"/>
                    <a:pt x="34835" y="15406"/>
                  </a:cubicBezTo>
                  <a:cubicBezTo>
                    <a:pt x="32937" y="15406"/>
                    <a:pt x="31070" y="15182"/>
                    <a:pt x="29378" y="14361"/>
                  </a:cubicBezTo>
                  <a:cubicBezTo>
                    <a:pt x="26320" y="12881"/>
                    <a:pt x="24449" y="9768"/>
                    <a:pt x="21946" y="7468"/>
                  </a:cubicBezTo>
                  <a:cubicBezTo>
                    <a:pt x="18997" y="4749"/>
                    <a:pt x="15046" y="3149"/>
                    <a:pt x="11030" y="3036"/>
                  </a:cubicBezTo>
                  <a:cubicBezTo>
                    <a:pt x="10835" y="3031"/>
                    <a:pt x="10638" y="3029"/>
                    <a:pt x="10441" y="3029"/>
                  </a:cubicBezTo>
                  <a:cubicBezTo>
                    <a:pt x="9846" y="3029"/>
                    <a:pt x="9243" y="3046"/>
                    <a:pt x="8643" y="3046"/>
                  </a:cubicBezTo>
                  <a:cubicBezTo>
                    <a:pt x="7108" y="3046"/>
                    <a:pt x="5597" y="2935"/>
                    <a:pt x="4310" y="2145"/>
                  </a:cubicBezTo>
                  <a:cubicBezTo>
                    <a:pt x="3407" y="1597"/>
                    <a:pt x="2543" y="713"/>
                    <a:pt x="1623" y="242"/>
                  </a:cubicBezTo>
                  <a:cubicBezTo>
                    <a:pt x="1423" y="136"/>
                    <a:pt x="1210" y="55"/>
                    <a:pt x="991" y="0"/>
                  </a:cubicBez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-3258550" y="3297863"/>
              <a:ext cx="148575" cy="182125"/>
            </a:xfrm>
            <a:custGeom>
              <a:rect b="b" l="l" r="r" t="t"/>
              <a:pathLst>
                <a:path extrusionOk="0" h="7285" w="5943">
                  <a:moveTo>
                    <a:pt x="881" y="1"/>
                  </a:moveTo>
                  <a:cubicBezTo>
                    <a:pt x="707" y="156"/>
                    <a:pt x="520" y="294"/>
                    <a:pt x="323" y="414"/>
                  </a:cubicBezTo>
                  <a:cubicBezTo>
                    <a:pt x="217" y="478"/>
                    <a:pt x="113" y="533"/>
                    <a:pt x="1" y="588"/>
                  </a:cubicBezTo>
                  <a:cubicBezTo>
                    <a:pt x="288" y="2301"/>
                    <a:pt x="1336" y="3736"/>
                    <a:pt x="2900" y="4539"/>
                  </a:cubicBezTo>
                  <a:cubicBezTo>
                    <a:pt x="3755" y="4978"/>
                    <a:pt x="4584" y="5359"/>
                    <a:pt x="4797" y="6391"/>
                  </a:cubicBezTo>
                  <a:cubicBezTo>
                    <a:pt x="4813" y="6456"/>
                    <a:pt x="4823" y="6523"/>
                    <a:pt x="4829" y="6588"/>
                  </a:cubicBezTo>
                  <a:lnTo>
                    <a:pt x="5794" y="7285"/>
                  </a:lnTo>
                  <a:cubicBezTo>
                    <a:pt x="5942" y="6175"/>
                    <a:pt x="5620" y="5065"/>
                    <a:pt x="4578" y="4317"/>
                  </a:cubicBezTo>
                  <a:cubicBezTo>
                    <a:pt x="3791" y="3743"/>
                    <a:pt x="2852" y="3485"/>
                    <a:pt x="2159" y="2769"/>
                  </a:cubicBezTo>
                  <a:cubicBezTo>
                    <a:pt x="1491" y="2081"/>
                    <a:pt x="1071" y="1191"/>
                    <a:pt x="965" y="236"/>
                  </a:cubicBezTo>
                  <a:cubicBezTo>
                    <a:pt x="959" y="152"/>
                    <a:pt x="930" y="72"/>
                    <a:pt x="881" y="1"/>
                  </a:cubicBez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-2537200" y="3392563"/>
              <a:ext cx="750900" cy="187975"/>
            </a:xfrm>
            <a:custGeom>
              <a:rect b="b" l="l" r="r" t="t"/>
              <a:pathLst>
                <a:path extrusionOk="0" h="7519" w="30036">
                  <a:moveTo>
                    <a:pt x="22584" y="1"/>
                  </a:moveTo>
                  <a:cubicBezTo>
                    <a:pt x="15487" y="1"/>
                    <a:pt x="7233" y="114"/>
                    <a:pt x="2227" y="481"/>
                  </a:cubicBezTo>
                  <a:cubicBezTo>
                    <a:pt x="1669" y="519"/>
                    <a:pt x="1104" y="564"/>
                    <a:pt x="536" y="597"/>
                  </a:cubicBezTo>
                  <a:cubicBezTo>
                    <a:pt x="446" y="832"/>
                    <a:pt x="372" y="1077"/>
                    <a:pt x="317" y="1322"/>
                  </a:cubicBezTo>
                  <a:cubicBezTo>
                    <a:pt x="1" y="2797"/>
                    <a:pt x="572" y="4258"/>
                    <a:pt x="1704" y="5229"/>
                  </a:cubicBezTo>
                  <a:cubicBezTo>
                    <a:pt x="2894" y="6246"/>
                    <a:pt x="4439" y="6610"/>
                    <a:pt x="5971" y="6610"/>
                  </a:cubicBezTo>
                  <a:cubicBezTo>
                    <a:pt x="6017" y="6610"/>
                    <a:pt x="6064" y="6610"/>
                    <a:pt x="6110" y="6609"/>
                  </a:cubicBezTo>
                  <a:cubicBezTo>
                    <a:pt x="7914" y="6580"/>
                    <a:pt x="9659" y="6071"/>
                    <a:pt x="11443" y="5884"/>
                  </a:cubicBezTo>
                  <a:cubicBezTo>
                    <a:pt x="11964" y="5834"/>
                    <a:pt x="12486" y="5808"/>
                    <a:pt x="13008" y="5808"/>
                  </a:cubicBezTo>
                  <a:cubicBezTo>
                    <a:pt x="13398" y="5808"/>
                    <a:pt x="13788" y="5822"/>
                    <a:pt x="14178" y="5851"/>
                  </a:cubicBezTo>
                  <a:cubicBezTo>
                    <a:pt x="14346" y="5906"/>
                    <a:pt x="14514" y="5964"/>
                    <a:pt x="14678" y="6022"/>
                  </a:cubicBezTo>
                  <a:cubicBezTo>
                    <a:pt x="16217" y="6561"/>
                    <a:pt x="17717" y="7135"/>
                    <a:pt x="19339" y="7367"/>
                  </a:cubicBezTo>
                  <a:cubicBezTo>
                    <a:pt x="20027" y="7466"/>
                    <a:pt x="20728" y="7519"/>
                    <a:pt x="21429" y="7519"/>
                  </a:cubicBezTo>
                  <a:cubicBezTo>
                    <a:pt x="23763" y="7519"/>
                    <a:pt x="26101" y="6934"/>
                    <a:pt x="27981" y="5503"/>
                  </a:cubicBezTo>
                  <a:cubicBezTo>
                    <a:pt x="29091" y="4658"/>
                    <a:pt x="30036" y="3322"/>
                    <a:pt x="29481" y="1880"/>
                  </a:cubicBezTo>
                  <a:cubicBezTo>
                    <a:pt x="29239" y="1248"/>
                    <a:pt x="28713" y="768"/>
                    <a:pt x="28042" y="632"/>
                  </a:cubicBezTo>
                  <a:cubicBezTo>
                    <a:pt x="27850" y="592"/>
                    <a:pt x="27658" y="577"/>
                    <a:pt x="27466" y="577"/>
                  </a:cubicBezTo>
                  <a:cubicBezTo>
                    <a:pt x="26950" y="577"/>
                    <a:pt x="26438" y="687"/>
                    <a:pt x="25920" y="713"/>
                  </a:cubicBezTo>
                  <a:cubicBezTo>
                    <a:pt x="25880" y="715"/>
                    <a:pt x="25842" y="716"/>
                    <a:pt x="25804" y="716"/>
                  </a:cubicBezTo>
                  <a:cubicBezTo>
                    <a:pt x="25160" y="716"/>
                    <a:pt x="24737" y="436"/>
                    <a:pt x="24326" y="3"/>
                  </a:cubicBezTo>
                  <a:cubicBezTo>
                    <a:pt x="23755" y="2"/>
                    <a:pt x="23174" y="1"/>
                    <a:pt x="22584" y="1"/>
                  </a:cubicBezTo>
                  <a:close/>
                </a:path>
              </a:pathLst>
            </a:custGeom>
            <a:solidFill>
              <a:srgbClr val="8A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-2907175" y="3574188"/>
              <a:ext cx="268650" cy="285525"/>
            </a:xfrm>
            <a:custGeom>
              <a:rect b="b" l="l" r="r" t="t"/>
              <a:pathLst>
                <a:path extrusionOk="0" h="11421" w="10746">
                  <a:moveTo>
                    <a:pt x="2700" y="1"/>
                  </a:moveTo>
                  <a:cubicBezTo>
                    <a:pt x="2666" y="1"/>
                    <a:pt x="2631" y="1"/>
                    <a:pt x="2597" y="2"/>
                  </a:cubicBezTo>
                  <a:cubicBezTo>
                    <a:pt x="1074" y="54"/>
                    <a:pt x="278" y="1319"/>
                    <a:pt x="139" y="2709"/>
                  </a:cubicBezTo>
                  <a:cubicBezTo>
                    <a:pt x="0" y="4099"/>
                    <a:pt x="439" y="5541"/>
                    <a:pt x="1119" y="6741"/>
                  </a:cubicBezTo>
                  <a:cubicBezTo>
                    <a:pt x="1919" y="8157"/>
                    <a:pt x="3123" y="9441"/>
                    <a:pt x="4503" y="10309"/>
                  </a:cubicBezTo>
                  <a:cubicBezTo>
                    <a:pt x="4613" y="10376"/>
                    <a:pt x="4726" y="10441"/>
                    <a:pt x="4845" y="10499"/>
                  </a:cubicBezTo>
                  <a:cubicBezTo>
                    <a:pt x="5505" y="11052"/>
                    <a:pt x="6295" y="11420"/>
                    <a:pt x="7177" y="11420"/>
                  </a:cubicBezTo>
                  <a:cubicBezTo>
                    <a:pt x="7278" y="11420"/>
                    <a:pt x="7380" y="11415"/>
                    <a:pt x="7484" y="11405"/>
                  </a:cubicBezTo>
                  <a:cubicBezTo>
                    <a:pt x="8813" y="11276"/>
                    <a:pt x="10100" y="10441"/>
                    <a:pt x="10526" y="9128"/>
                  </a:cubicBezTo>
                  <a:cubicBezTo>
                    <a:pt x="10745" y="8447"/>
                    <a:pt x="10655" y="7689"/>
                    <a:pt x="10164" y="7151"/>
                  </a:cubicBezTo>
                  <a:cubicBezTo>
                    <a:pt x="9726" y="6667"/>
                    <a:pt x="9087" y="6499"/>
                    <a:pt x="8529" y="6206"/>
                  </a:cubicBezTo>
                  <a:cubicBezTo>
                    <a:pt x="7084" y="5447"/>
                    <a:pt x="6661" y="3689"/>
                    <a:pt x="5936" y="2360"/>
                  </a:cubicBezTo>
                  <a:cubicBezTo>
                    <a:pt x="5270" y="1147"/>
                    <a:pt x="4171" y="1"/>
                    <a:pt x="2700" y="1"/>
                  </a:cubicBezTo>
                  <a:close/>
                </a:path>
              </a:pathLst>
            </a:custGeom>
            <a:solidFill>
              <a:srgbClr val="8A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-1524800" y="3446413"/>
              <a:ext cx="228575" cy="276925"/>
            </a:xfrm>
            <a:custGeom>
              <a:rect b="b" l="l" r="r" t="t"/>
              <a:pathLst>
                <a:path extrusionOk="0" h="11077" w="9143">
                  <a:moveTo>
                    <a:pt x="1727" y="1"/>
                  </a:moveTo>
                  <a:cubicBezTo>
                    <a:pt x="730" y="688"/>
                    <a:pt x="159" y="1988"/>
                    <a:pt x="611" y="3165"/>
                  </a:cubicBezTo>
                  <a:cubicBezTo>
                    <a:pt x="714" y="3443"/>
                    <a:pt x="859" y="3701"/>
                    <a:pt x="1043" y="3933"/>
                  </a:cubicBezTo>
                  <a:cubicBezTo>
                    <a:pt x="772" y="4172"/>
                    <a:pt x="569" y="4475"/>
                    <a:pt x="456" y="4820"/>
                  </a:cubicBezTo>
                  <a:cubicBezTo>
                    <a:pt x="1" y="6146"/>
                    <a:pt x="1104" y="7265"/>
                    <a:pt x="2246" y="7713"/>
                  </a:cubicBezTo>
                  <a:cubicBezTo>
                    <a:pt x="2885" y="7959"/>
                    <a:pt x="3562" y="8059"/>
                    <a:pt x="4214" y="8262"/>
                  </a:cubicBezTo>
                  <a:cubicBezTo>
                    <a:pt x="4927" y="8491"/>
                    <a:pt x="5388" y="8862"/>
                    <a:pt x="5788" y="9484"/>
                  </a:cubicBezTo>
                  <a:cubicBezTo>
                    <a:pt x="6130" y="10023"/>
                    <a:pt x="6485" y="10581"/>
                    <a:pt x="7069" y="10888"/>
                  </a:cubicBezTo>
                  <a:cubicBezTo>
                    <a:pt x="7315" y="11016"/>
                    <a:pt x="7579" y="11077"/>
                    <a:pt x="7842" y="11077"/>
                  </a:cubicBezTo>
                  <a:cubicBezTo>
                    <a:pt x="8214" y="11077"/>
                    <a:pt x="8584" y="10954"/>
                    <a:pt x="8898" y="10723"/>
                  </a:cubicBezTo>
                  <a:cubicBezTo>
                    <a:pt x="8985" y="10658"/>
                    <a:pt x="9065" y="10588"/>
                    <a:pt x="9143" y="10510"/>
                  </a:cubicBezTo>
                  <a:cubicBezTo>
                    <a:pt x="9049" y="9684"/>
                    <a:pt x="8872" y="8871"/>
                    <a:pt x="8617" y="8084"/>
                  </a:cubicBezTo>
                  <a:cubicBezTo>
                    <a:pt x="7494" y="4642"/>
                    <a:pt x="4907" y="1749"/>
                    <a:pt x="1727" y="1"/>
                  </a:cubicBezTo>
                  <a:close/>
                </a:path>
              </a:pathLst>
            </a:custGeom>
            <a:solidFill>
              <a:srgbClr val="8A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-3389675" y="3308188"/>
              <a:ext cx="254225" cy="230450"/>
            </a:xfrm>
            <a:custGeom>
              <a:rect b="b" l="l" r="r" t="t"/>
              <a:pathLst>
                <a:path extrusionOk="0" h="9218" w="10169">
                  <a:moveTo>
                    <a:pt x="5568" y="1"/>
                  </a:moveTo>
                  <a:cubicBezTo>
                    <a:pt x="4910" y="401"/>
                    <a:pt x="4139" y="620"/>
                    <a:pt x="3349" y="681"/>
                  </a:cubicBezTo>
                  <a:cubicBezTo>
                    <a:pt x="3184" y="696"/>
                    <a:pt x="3017" y="704"/>
                    <a:pt x="2850" y="704"/>
                  </a:cubicBezTo>
                  <a:cubicBezTo>
                    <a:pt x="2762" y="704"/>
                    <a:pt x="2675" y="702"/>
                    <a:pt x="2588" y="698"/>
                  </a:cubicBezTo>
                  <a:cubicBezTo>
                    <a:pt x="2400" y="688"/>
                    <a:pt x="2220" y="672"/>
                    <a:pt x="2036" y="649"/>
                  </a:cubicBezTo>
                  <a:cubicBezTo>
                    <a:pt x="1362" y="556"/>
                    <a:pt x="707" y="362"/>
                    <a:pt x="71" y="110"/>
                  </a:cubicBezTo>
                  <a:cubicBezTo>
                    <a:pt x="0" y="565"/>
                    <a:pt x="0" y="1030"/>
                    <a:pt x="68" y="1485"/>
                  </a:cubicBezTo>
                  <a:cubicBezTo>
                    <a:pt x="255" y="2768"/>
                    <a:pt x="984" y="3920"/>
                    <a:pt x="2181" y="4588"/>
                  </a:cubicBezTo>
                  <a:cubicBezTo>
                    <a:pt x="2565" y="4801"/>
                    <a:pt x="2994" y="4981"/>
                    <a:pt x="3317" y="5285"/>
                  </a:cubicBezTo>
                  <a:cubicBezTo>
                    <a:pt x="3713" y="5659"/>
                    <a:pt x="3784" y="6210"/>
                    <a:pt x="3920" y="6714"/>
                  </a:cubicBezTo>
                  <a:cubicBezTo>
                    <a:pt x="4175" y="7643"/>
                    <a:pt x="4723" y="8417"/>
                    <a:pt x="5594" y="8859"/>
                  </a:cubicBezTo>
                  <a:cubicBezTo>
                    <a:pt x="6068" y="9101"/>
                    <a:pt x="6598" y="9218"/>
                    <a:pt x="7124" y="9218"/>
                  </a:cubicBezTo>
                  <a:cubicBezTo>
                    <a:pt x="8595" y="9218"/>
                    <a:pt x="10037" y="8305"/>
                    <a:pt x="10158" y="6668"/>
                  </a:cubicBezTo>
                  <a:cubicBezTo>
                    <a:pt x="10168" y="6520"/>
                    <a:pt x="10165" y="6372"/>
                    <a:pt x="10149" y="6223"/>
                  </a:cubicBezTo>
                  <a:cubicBezTo>
                    <a:pt x="10049" y="5352"/>
                    <a:pt x="9449" y="4662"/>
                    <a:pt x="8691" y="4197"/>
                  </a:cubicBezTo>
                  <a:cubicBezTo>
                    <a:pt x="7775" y="3630"/>
                    <a:pt x="6758" y="3333"/>
                    <a:pt x="6194" y="2333"/>
                  </a:cubicBezTo>
                  <a:cubicBezTo>
                    <a:pt x="5800" y="1636"/>
                    <a:pt x="5858" y="733"/>
                    <a:pt x="5568" y="1"/>
                  </a:cubicBezTo>
                  <a:close/>
                </a:path>
              </a:pathLst>
            </a:custGeom>
            <a:solidFill>
              <a:srgbClr val="FF9A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-3326775" y="3325213"/>
              <a:ext cx="115475" cy="174950"/>
            </a:xfrm>
            <a:custGeom>
              <a:rect b="b" l="l" r="r" t="t"/>
              <a:pathLst>
                <a:path extrusionOk="0" h="6998" w="4619">
                  <a:moveTo>
                    <a:pt x="836" y="0"/>
                  </a:moveTo>
                  <a:lnTo>
                    <a:pt x="836" y="0"/>
                  </a:lnTo>
                  <a:cubicBezTo>
                    <a:pt x="666" y="18"/>
                    <a:pt x="496" y="26"/>
                    <a:pt x="327" y="26"/>
                  </a:cubicBezTo>
                  <a:cubicBezTo>
                    <a:pt x="243" y="26"/>
                    <a:pt x="159" y="24"/>
                    <a:pt x="75" y="20"/>
                  </a:cubicBezTo>
                  <a:lnTo>
                    <a:pt x="75" y="20"/>
                  </a:lnTo>
                  <a:cubicBezTo>
                    <a:pt x="1" y="1171"/>
                    <a:pt x="665" y="2265"/>
                    <a:pt x="1433" y="3113"/>
                  </a:cubicBezTo>
                  <a:cubicBezTo>
                    <a:pt x="2368" y="4142"/>
                    <a:pt x="3713" y="5136"/>
                    <a:pt x="3839" y="6632"/>
                  </a:cubicBezTo>
                  <a:cubicBezTo>
                    <a:pt x="3859" y="6875"/>
                    <a:pt x="4060" y="6998"/>
                    <a:pt x="4250" y="6998"/>
                  </a:cubicBezTo>
                  <a:cubicBezTo>
                    <a:pt x="4440" y="6998"/>
                    <a:pt x="4618" y="6877"/>
                    <a:pt x="4597" y="6632"/>
                  </a:cubicBezTo>
                  <a:cubicBezTo>
                    <a:pt x="4478" y="5210"/>
                    <a:pt x="3523" y="4168"/>
                    <a:pt x="2562" y="3194"/>
                  </a:cubicBezTo>
                  <a:cubicBezTo>
                    <a:pt x="1726" y="2345"/>
                    <a:pt x="707" y="1265"/>
                    <a:pt x="836" y="0"/>
                  </a:cubicBezTo>
                  <a:close/>
                </a:path>
              </a:pathLst>
            </a:custGeom>
            <a:solidFill>
              <a:srgbClr val="FF9A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-3536125" y="2982313"/>
              <a:ext cx="160275" cy="130600"/>
            </a:xfrm>
            <a:custGeom>
              <a:rect b="b" l="l" r="r" t="t"/>
              <a:pathLst>
                <a:path extrusionOk="0" h="5224" w="6411">
                  <a:moveTo>
                    <a:pt x="2765" y="0"/>
                  </a:moveTo>
                  <a:cubicBezTo>
                    <a:pt x="1549" y="0"/>
                    <a:pt x="530" y="585"/>
                    <a:pt x="297" y="1517"/>
                  </a:cubicBezTo>
                  <a:cubicBezTo>
                    <a:pt x="0" y="2694"/>
                    <a:pt x="739" y="4749"/>
                    <a:pt x="2346" y="5152"/>
                  </a:cubicBezTo>
                  <a:cubicBezTo>
                    <a:pt x="2540" y="5201"/>
                    <a:pt x="2738" y="5224"/>
                    <a:pt x="2936" y="5224"/>
                  </a:cubicBezTo>
                  <a:cubicBezTo>
                    <a:pt x="4382" y="5224"/>
                    <a:pt x="5856" y="4017"/>
                    <a:pt x="6117" y="2984"/>
                  </a:cubicBezTo>
                  <a:cubicBezTo>
                    <a:pt x="6410" y="1810"/>
                    <a:pt x="5349" y="530"/>
                    <a:pt x="3742" y="123"/>
                  </a:cubicBezTo>
                  <a:cubicBezTo>
                    <a:pt x="3410" y="40"/>
                    <a:pt x="3081" y="0"/>
                    <a:pt x="2765" y="0"/>
                  </a:cubicBezTo>
                  <a:close/>
                </a:path>
              </a:pathLst>
            </a:custGeom>
            <a:solidFill>
              <a:srgbClr val="39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-3520075" y="2988588"/>
              <a:ext cx="119950" cy="97750"/>
            </a:xfrm>
            <a:custGeom>
              <a:rect b="b" l="l" r="r" t="t"/>
              <a:pathLst>
                <a:path extrusionOk="0" h="3910" w="4798">
                  <a:moveTo>
                    <a:pt x="2070" y="0"/>
                  </a:moveTo>
                  <a:cubicBezTo>
                    <a:pt x="1161" y="0"/>
                    <a:pt x="397" y="437"/>
                    <a:pt x="220" y="1137"/>
                  </a:cubicBezTo>
                  <a:cubicBezTo>
                    <a:pt x="0" y="2014"/>
                    <a:pt x="552" y="3553"/>
                    <a:pt x="1755" y="3856"/>
                  </a:cubicBezTo>
                  <a:cubicBezTo>
                    <a:pt x="1900" y="3892"/>
                    <a:pt x="2048" y="3909"/>
                    <a:pt x="2196" y="3909"/>
                  </a:cubicBezTo>
                  <a:cubicBezTo>
                    <a:pt x="3278" y="3909"/>
                    <a:pt x="4382" y="3005"/>
                    <a:pt x="4575" y="2233"/>
                  </a:cubicBezTo>
                  <a:cubicBezTo>
                    <a:pt x="4797" y="1353"/>
                    <a:pt x="4000" y="395"/>
                    <a:pt x="2797" y="91"/>
                  </a:cubicBezTo>
                  <a:cubicBezTo>
                    <a:pt x="2550" y="30"/>
                    <a:pt x="2305" y="0"/>
                    <a:pt x="2070" y="0"/>
                  </a:cubicBezTo>
                  <a:close/>
                </a:path>
              </a:pathLst>
            </a:custGeom>
            <a:solidFill>
              <a:srgbClr val="39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-3491925" y="2996413"/>
              <a:ext cx="58575" cy="33100"/>
            </a:xfrm>
            <a:custGeom>
              <a:rect b="b" l="l" r="r" t="t"/>
              <a:pathLst>
                <a:path extrusionOk="0" h="1324" w="2343">
                  <a:moveTo>
                    <a:pt x="762" y="1"/>
                  </a:moveTo>
                  <a:cubicBezTo>
                    <a:pt x="398" y="1"/>
                    <a:pt x="123" y="112"/>
                    <a:pt x="74" y="308"/>
                  </a:cubicBezTo>
                  <a:cubicBezTo>
                    <a:pt x="0" y="591"/>
                    <a:pt x="342" y="1127"/>
                    <a:pt x="949" y="1282"/>
                  </a:cubicBezTo>
                  <a:cubicBezTo>
                    <a:pt x="1064" y="1310"/>
                    <a:pt x="1180" y="1323"/>
                    <a:pt x="1294" y="1323"/>
                  </a:cubicBezTo>
                  <a:cubicBezTo>
                    <a:pt x="1778" y="1323"/>
                    <a:pt x="2210" y="1090"/>
                    <a:pt x="2268" y="862"/>
                  </a:cubicBezTo>
                  <a:cubicBezTo>
                    <a:pt x="2342" y="578"/>
                    <a:pt x="1907" y="224"/>
                    <a:pt x="1300" y="72"/>
                  </a:cubicBezTo>
                  <a:cubicBezTo>
                    <a:pt x="1111" y="24"/>
                    <a:pt x="928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-3198225" y="3155838"/>
              <a:ext cx="52525" cy="77275"/>
            </a:xfrm>
            <a:custGeom>
              <a:rect b="b" l="l" r="r" t="t"/>
              <a:pathLst>
                <a:path extrusionOk="0" h="3091" w="2101">
                  <a:moveTo>
                    <a:pt x="1264" y="0"/>
                  </a:moveTo>
                  <a:cubicBezTo>
                    <a:pt x="1135" y="0"/>
                    <a:pt x="1004" y="30"/>
                    <a:pt x="887" y="85"/>
                  </a:cubicBezTo>
                  <a:cubicBezTo>
                    <a:pt x="613" y="214"/>
                    <a:pt x="417" y="463"/>
                    <a:pt x="297" y="740"/>
                  </a:cubicBezTo>
                  <a:cubicBezTo>
                    <a:pt x="71" y="1279"/>
                    <a:pt x="0" y="2085"/>
                    <a:pt x="294" y="2611"/>
                  </a:cubicBezTo>
                  <a:cubicBezTo>
                    <a:pt x="442" y="2881"/>
                    <a:pt x="728" y="3090"/>
                    <a:pt x="1027" y="3090"/>
                  </a:cubicBezTo>
                  <a:cubicBezTo>
                    <a:pt x="1061" y="3090"/>
                    <a:pt x="1095" y="3087"/>
                    <a:pt x="1129" y="3082"/>
                  </a:cubicBezTo>
                  <a:cubicBezTo>
                    <a:pt x="1323" y="3046"/>
                    <a:pt x="1494" y="2946"/>
                    <a:pt x="1620" y="2795"/>
                  </a:cubicBezTo>
                  <a:cubicBezTo>
                    <a:pt x="1742" y="2646"/>
                    <a:pt x="1836" y="2475"/>
                    <a:pt x="1897" y="2292"/>
                  </a:cubicBezTo>
                  <a:cubicBezTo>
                    <a:pt x="2036" y="1914"/>
                    <a:pt x="2100" y="1517"/>
                    <a:pt x="2084" y="1117"/>
                  </a:cubicBezTo>
                  <a:cubicBezTo>
                    <a:pt x="2081" y="1056"/>
                    <a:pt x="2078" y="995"/>
                    <a:pt x="2071" y="930"/>
                  </a:cubicBezTo>
                  <a:cubicBezTo>
                    <a:pt x="2042" y="646"/>
                    <a:pt x="1958" y="343"/>
                    <a:pt x="1736" y="159"/>
                  </a:cubicBezTo>
                  <a:cubicBezTo>
                    <a:pt x="1604" y="51"/>
                    <a:pt x="1435" y="0"/>
                    <a:pt x="1264" y="0"/>
                  </a:cubicBezTo>
                  <a:close/>
                </a:path>
              </a:pathLst>
            </a:custGeom>
            <a:solidFill>
              <a:srgbClr val="39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-3267900" y="3312713"/>
              <a:ext cx="2025" cy="175"/>
            </a:xfrm>
            <a:custGeom>
              <a:rect b="b" l="l" r="r" t="t"/>
              <a:pathLst>
                <a:path extrusionOk="0" h="7" w="81">
                  <a:moveTo>
                    <a:pt x="81" y="0"/>
                  </a:moveTo>
                  <a:lnTo>
                    <a:pt x="0" y="4"/>
                  </a:lnTo>
                  <a:lnTo>
                    <a:pt x="7" y="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-2670175" y="3731938"/>
              <a:ext cx="390025" cy="478650"/>
            </a:xfrm>
            <a:custGeom>
              <a:rect b="b" l="l" r="r" t="t"/>
              <a:pathLst>
                <a:path extrusionOk="0" h="19146" w="15601">
                  <a:moveTo>
                    <a:pt x="3863" y="0"/>
                  </a:moveTo>
                  <a:cubicBezTo>
                    <a:pt x="3339" y="0"/>
                    <a:pt x="2812" y="167"/>
                    <a:pt x="2365" y="447"/>
                  </a:cubicBezTo>
                  <a:cubicBezTo>
                    <a:pt x="1759" y="825"/>
                    <a:pt x="1291" y="1396"/>
                    <a:pt x="946" y="2021"/>
                  </a:cubicBezTo>
                  <a:cubicBezTo>
                    <a:pt x="152" y="3463"/>
                    <a:pt x="1" y="5192"/>
                    <a:pt x="275" y="6808"/>
                  </a:cubicBezTo>
                  <a:cubicBezTo>
                    <a:pt x="549" y="8428"/>
                    <a:pt x="1220" y="9953"/>
                    <a:pt x="2004" y="11399"/>
                  </a:cubicBezTo>
                  <a:cubicBezTo>
                    <a:pt x="3439" y="14044"/>
                    <a:pt x="5301" y="16511"/>
                    <a:pt x="7752" y="18253"/>
                  </a:cubicBezTo>
                  <a:cubicBezTo>
                    <a:pt x="8388" y="18698"/>
                    <a:pt x="9094" y="19111"/>
                    <a:pt x="9871" y="19144"/>
                  </a:cubicBezTo>
                  <a:cubicBezTo>
                    <a:pt x="9902" y="19145"/>
                    <a:pt x="9933" y="19145"/>
                    <a:pt x="9964" y="19145"/>
                  </a:cubicBezTo>
                  <a:cubicBezTo>
                    <a:pt x="10854" y="19145"/>
                    <a:pt x="11680" y="18655"/>
                    <a:pt x="12410" y="18134"/>
                  </a:cubicBezTo>
                  <a:cubicBezTo>
                    <a:pt x="13207" y="17566"/>
                    <a:pt x="13965" y="16940"/>
                    <a:pt x="14678" y="16266"/>
                  </a:cubicBezTo>
                  <a:cubicBezTo>
                    <a:pt x="15129" y="15834"/>
                    <a:pt x="15600" y="15205"/>
                    <a:pt x="15336" y="14637"/>
                  </a:cubicBezTo>
                  <a:cubicBezTo>
                    <a:pt x="15164" y="14268"/>
                    <a:pt x="14762" y="14121"/>
                    <a:pt x="14338" y="14121"/>
                  </a:cubicBezTo>
                  <a:cubicBezTo>
                    <a:pt x="14102" y="14121"/>
                    <a:pt x="13860" y="14166"/>
                    <a:pt x="13646" y="14244"/>
                  </a:cubicBezTo>
                  <a:cubicBezTo>
                    <a:pt x="12629" y="14618"/>
                    <a:pt x="11826" y="15418"/>
                    <a:pt x="11449" y="16437"/>
                  </a:cubicBezTo>
                  <a:cubicBezTo>
                    <a:pt x="11231" y="14734"/>
                    <a:pt x="11008" y="13019"/>
                    <a:pt x="10541" y="11364"/>
                  </a:cubicBezTo>
                  <a:lnTo>
                    <a:pt x="10541" y="11364"/>
                  </a:lnTo>
                  <a:lnTo>
                    <a:pt x="10578" y="11431"/>
                  </a:lnTo>
                  <a:cubicBezTo>
                    <a:pt x="11113" y="9547"/>
                    <a:pt x="10739" y="7492"/>
                    <a:pt x="9865" y="5744"/>
                  </a:cubicBezTo>
                  <a:cubicBezTo>
                    <a:pt x="8994" y="3995"/>
                    <a:pt x="7655" y="2521"/>
                    <a:pt x="6213" y="1202"/>
                  </a:cubicBezTo>
                  <a:cubicBezTo>
                    <a:pt x="5688" y="718"/>
                    <a:pt x="5113" y="234"/>
                    <a:pt x="4420" y="67"/>
                  </a:cubicBezTo>
                  <a:cubicBezTo>
                    <a:pt x="4237" y="21"/>
                    <a:pt x="4050" y="0"/>
                    <a:pt x="3863" y="0"/>
                  </a:cubicBez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-2670175" y="3731938"/>
              <a:ext cx="390025" cy="478650"/>
            </a:xfrm>
            <a:custGeom>
              <a:rect b="b" l="l" r="r" t="t"/>
              <a:pathLst>
                <a:path extrusionOk="0" h="19146" w="15601">
                  <a:moveTo>
                    <a:pt x="3863" y="0"/>
                  </a:moveTo>
                  <a:cubicBezTo>
                    <a:pt x="3339" y="0"/>
                    <a:pt x="2812" y="167"/>
                    <a:pt x="2365" y="447"/>
                  </a:cubicBezTo>
                  <a:cubicBezTo>
                    <a:pt x="1759" y="825"/>
                    <a:pt x="1291" y="1396"/>
                    <a:pt x="946" y="2021"/>
                  </a:cubicBezTo>
                  <a:cubicBezTo>
                    <a:pt x="152" y="3463"/>
                    <a:pt x="1" y="5192"/>
                    <a:pt x="275" y="6808"/>
                  </a:cubicBezTo>
                  <a:cubicBezTo>
                    <a:pt x="549" y="8428"/>
                    <a:pt x="1220" y="9953"/>
                    <a:pt x="2004" y="11399"/>
                  </a:cubicBezTo>
                  <a:cubicBezTo>
                    <a:pt x="3439" y="14044"/>
                    <a:pt x="5301" y="16511"/>
                    <a:pt x="7752" y="18253"/>
                  </a:cubicBezTo>
                  <a:cubicBezTo>
                    <a:pt x="8388" y="18698"/>
                    <a:pt x="9094" y="19111"/>
                    <a:pt x="9871" y="19144"/>
                  </a:cubicBezTo>
                  <a:cubicBezTo>
                    <a:pt x="9902" y="19145"/>
                    <a:pt x="9933" y="19145"/>
                    <a:pt x="9964" y="19145"/>
                  </a:cubicBezTo>
                  <a:cubicBezTo>
                    <a:pt x="10854" y="19145"/>
                    <a:pt x="11680" y="18655"/>
                    <a:pt x="12410" y="18134"/>
                  </a:cubicBezTo>
                  <a:cubicBezTo>
                    <a:pt x="13207" y="17566"/>
                    <a:pt x="13965" y="16940"/>
                    <a:pt x="14678" y="16266"/>
                  </a:cubicBezTo>
                  <a:cubicBezTo>
                    <a:pt x="15129" y="15834"/>
                    <a:pt x="15600" y="15205"/>
                    <a:pt x="15336" y="14637"/>
                  </a:cubicBezTo>
                  <a:cubicBezTo>
                    <a:pt x="15164" y="14268"/>
                    <a:pt x="14762" y="14121"/>
                    <a:pt x="14338" y="14121"/>
                  </a:cubicBezTo>
                  <a:cubicBezTo>
                    <a:pt x="14102" y="14121"/>
                    <a:pt x="13860" y="14166"/>
                    <a:pt x="13646" y="14244"/>
                  </a:cubicBezTo>
                  <a:cubicBezTo>
                    <a:pt x="12629" y="14618"/>
                    <a:pt x="11826" y="15418"/>
                    <a:pt x="11449" y="16437"/>
                  </a:cubicBezTo>
                  <a:cubicBezTo>
                    <a:pt x="11231" y="14734"/>
                    <a:pt x="11008" y="13019"/>
                    <a:pt x="10541" y="11364"/>
                  </a:cubicBezTo>
                  <a:lnTo>
                    <a:pt x="10541" y="11364"/>
                  </a:lnTo>
                  <a:lnTo>
                    <a:pt x="10578" y="11431"/>
                  </a:lnTo>
                  <a:cubicBezTo>
                    <a:pt x="11113" y="9547"/>
                    <a:pt x="10739" y="7492"/>
                    <a:pt x="9865" y="5744"/>
                  </a:cubicBezTo>
                  <a:cubicBezTo>
                    <a:pt x="8994" y="3995"/>
                    <a:pt x="7655" y="2521"/>
                    <a:pt x="6213" y="1202"/>
                  </a:cubicBezTo>
                  <a:cubicBezTo>
                    <a:pt x="5688" y="718"/>
                    <a:pt x="5113" y="234"/>
                    <a:pt x="4420" y="67"/>
                  </a:cubicBezTo>
                  <a:cubicBezTo>
                    <a:pt x="4237" y="21"/>
                    <a:pt x="4050" y="0"/>
                    <a:pt x="3863" y="0"/>
                  </a:cubicBez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"/>
            <p:cNvSpPr/>
            <p:nvPr/>
          </p:nvSpPr>
          <p:spPr>
            <a:xfrm rot="-2207764">
              <a:off x="-2983406" y="2959029"/>
              <a:ext cx="491594" cy="250399"/>
            </a:xfrm>
            <a:custGeom>
              <a:rect b="b" l="l" r="r" t="t"/>
              <a:pathLst>
                <a:path extrusionOk="0" h="8380" w="16452">
                  <a:moveTo>
                    <a:pt x="4042" y="1"/>
                  </a:moveTo>
                  <a:cubicBezTo>
                    <a:pt x="3420" y="1"/>
                    <a:pt x="2803" y="80"/>
                    <a:pt x="2239" y="295"/>
                  </a:cubicBezTo>
                  <a:cubicBezTo>
                    <a:pt x="1584" y="456"/>
                    <a:pt x="981" y="840"/>
                    <a:pt x="607" y="1404"/>
                  </a:cubicBezTo>
                  <a:cubicBezTo>
                    <a:pt x="59" y="2227"/>
                    <a:pt x="0" y="3317"/>
                    <a:pt x="288" y="4262"/>
                  </a:cubicBezTo>
                  <a:cubicBezTo>
                    <a:pt x="868" y="6172"/>
                    <a:pt x="2697" y="7491"/>
                    <a:pt x="4623" y="8011"/>
                  </a:cubicBezTo>
                  <a:cubicBezTo>
                    <a:pt x="5653" y="8290"/>
                    <a:pt x="6714" y="8380"/>
                    <a:pt x="7783" y="8380"/>
                  </a:cubicBezTo>
                  <a:cubicBezTo>
                    <a:pt x="8713" y="8380"/>
                    <a:pt x="9649" y="8312"/>
                    <a:pt x="10574" y="8243"/>
                  </a:cubicBezTo>
                  <a:lnTo>
                    <a:pt x="14474" y="7959"/>
                  </a:lnTo>
                  <a:cubicBezTo>
                    <a:pt x="15007" y="7920"/>
                    <a:pt x="15581" y="7862"/>
                    <a:pt x="15968" y="7495"/>
                  </a:cubicBezTo>
                  <a:cubicBezTo>
                    <a:pt x="16381" y="7104"/>
                    <a:pt x="16452" y="6446"/>
                    <a:pt x="16268" y="5907"/>
                  </a:cubicBezTo>
                  <a:cubicBezTo>
                    <a:pt x="16084" y="5369"/>
                    <a:pt x="15691" y="4927"/>
                    <a:pt x="15271" y="4540"/>
                  </a:cubicBezTo>
                  <a:cubicBezTo>
                    <a:pt x="14213" y="3559"/>
                    <a:pt x="12955" y="2814"/>
                    <a:pt x="11665" y="2169"/>
                  </a:cubicBezTo>
                  <a:cubicBezTo>
                    <a:pt x="9562" y="1114"/>
                    <a:pt x="7310" y="288"/>
                    <a:pt x="4971" y="53"/>
                  </a:cubicBezTo>
                  <a:cubicBezTo>
                    <a:pt x="4665" y="21"/>
                    <a:pt x="4353" y="1"/>
                    <a:pt x="4042" y="1"/>
                  </a:cubicBez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7" name="Google Shape;687;p4"/>
          <p:cNvGrpSpPr/>
          <p:nvPr/>
        </p:nvGrpSpPr>
        <p:grpSpPr>
          <a:xfrm rot="772050">
            <a:off x="1269164" y="371292"/>
            <a:ext cx="340600" cy="327381"/>
            <a:chOff x="427198" y="876398"/>
            <a:chExt cx="340596" cy="327377"/>
          </a:xfrm>
        </p:grpSpPr>
        <p:sp>
          <p:nvSpPr>
            <p:cNvPr id="688" name="Google Shape;688;p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2" name="Google Shape;692;p4"/>
          <p:cNvGrpSpPr/>
          <p:nvPr/>
        </p:nvGrpSpPr>
        <p:grpSpPr>
          <a:xfrm rot="1509799">
            <a:off x="6810015" y="591883"/>
            <a:ext cx="340596" cy="327377"/>
            <a:chOff x="427198" y="876398"/>
            <a:chExt cx="340596" cy="327377"/>
          </a:xfrm>
        </p:grpSpPr>
        <p:sp>
          <p:nvSpPr>
            <p:cNvPr id="693" name="Google Shape;693;p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7" name="Google Shape;697;p4"/>
          <p:cNvGrpSpPr/>
          <p:nvPr/>
        </p:nvGrpSpPr>
        <p:grpSpPr>
          <a:xfrm rot="1509646">
            <a:off x="7964793" y="1752359"/>
            <a:ext cx="254830" cy="244940"/>
            <a:chOff x="427198" y="876398"/>
            <a:chExt cx="340596" cy="327377"/>
          </a:xfrm>
        </p:grpSpPr>
        <p:sp>
          <p:nvSpPr>
            <p:cNvPr id="698" name="Google Shape;698;p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4"/>
          <p:cNvGrpSpPr/>
          <p:nvPr/>
        </p:nvGrpSpPr>
        <p:grpSpPr>
          <a:xfrm rot="1289827">
            <a:off x="1224839" y="2136726"/>
            <a:ext cx="254851" cy="244960"/>
            <a:chOff x="427198" y="876398"/>
            <a:chExt cx="340596" cy="327377"/>
          </a:xfrm>
        </p:grpSpPr>
        <p:sp>
          <p:nvSpPr>
            <p:cNvPr id="703" name="Google Shape;703;p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7" name="Google Shape;707;p4"/>
          <p:cNvGrpSpPr/>
          <p:nvPr/>
        </p:nvGrpSpPr>
        <p:grpSpPr>
          <a:xfrm rot="1554292">
            <a:off x="8180522" y="652632"/>
            <a:ext cx="214159" cy="205848"/>
            <a:chOff x="427198" y="876398"/>
            <a:chExt cx="340596" cy="327377"/>
          </a:xfrm>
        </p:grpSpPr>
        <p:sp>
          <p:nvSpPr>
            <p:cNvPr id="708" name="Google Shape;708;p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4"/>
          <p:cNvGrpSpPr/>
          <p:nvPr/>
        </p:nvGrpSpPr>
        <p:grpSpPr>
          <a:xfrm rot="-2562875">
            <a:off x="1490718" y="1098662"/>
            <a:ext cx="254865" cy="244973"/>
            <a:chOff x="427198" y="876398"/>
            <a:chExt cx="340596" cy="327377"/>
          </a:xfrm>
        </p:grpSpPr>
        <p:sp>
          <p:nvSpPr>
            <p:cNvPr id="713" name="Google Shape;713;p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" name="Google Shape;717;p4"/>
          <p:cNvGrpSpPr/>
          <p:nvPr/>
        </p:nvGrpSpPr>
        <p:grpSpPr>
          <a:xfrm rot="-2224879">
            <a:off x="1277376" y="3877857"/>
            <a:ext cx="214148" cy="205836"/>
            <a:chOff x="427198" y="876398"/>
            <a:chExt cx="340596" cy="327377"/>
          </a:xfrm>
        </p:grpSpPr>
        <p:sp>
          <p:nvSpPr>
            <p:cNvPr id="718" name="Google Shape;718;p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2" name="Google Shape;722;p4"/>
          <p:cNvGrpSpPr/>
          <p:nvPr/>
        </p:nvGrpSpPr>
        <p:grpSpPr>
          <a:xfrm rot="521444">
            <a:off x="7538978" y="3531211"/>
            <a:ext cx="214139" cy="205828"/>
            <a:chOff x="427198" y="876398"/>
            <a:chExt cx="340596" cy="327377"/>
          </a:xfrm>
        </p:grpSpPr>
        <p:sp>
          <p:nvSpPr>
            <p:cNvPr id="723" name="Google Shape;723;p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7" name="Google Shape;727;p4"/>
          <p:cNvSpPr/>
          <p:nvPr/>
        </p:nvSpPr>
        <p:spPr>
          <a:xfrm flipH="1" rot="2207874">
            <a:off x="4866779" y="3668269"/>
            <a:ext cx="353488" cy="180070"/>
          </a:xfrm>
          <a:custGeom>
            <a:rect b="b" l="l" r="r" t="t"/>
            <a:pathLst>
              <a:path extrusionOk="0" h="8380" w="16452">
                <a:moveTo>
                  <a:pt x="4042" y="1"/>
                </a:moveTo>
                <a:cubicBezTo>
                  <a:pt x="3420" y="1"/>
                  <a:pt x="2803" y="80"/>
                  <a:pt x="2239" y="295"/>
                </a:cubicBezTo>
                <a:cubicBezTo>
                  <a:pt x="1584" y="456"/>
                  <a:pt x="981" y="840"/>
                  <a:pt x="607" y="1404"/>
                </a:cubicBezTo>
                <a:cubicBezTo>
                  <a:pt x="59" y="2227"/>
                  <a:pt x="0" y="3317"/>
                  <a:pt x="288" y="4262"/>
                </a:cubicBezTo>
                <a:cubicBezTo>
                  <a:pt x="868" y="6172"/>
                  <a:pt x="2697" y="7491"/>
                  <a:pt x="4623" y="8011"/>
                </a:cubicBezTo>
                <a:cubicBezTo>
                  <a:pt x="5653" y="8290"/>
                  <a:pt x="6714" y="8380"/>
                  <a:pt x="7783" y="8380"/>
                </a:cubicBezTo>
                <a:cubicBezTo>
                  <a:pt x="8713" y="8380"/>
                  <a:pt x="9649" y="8312"/>
                  <a:pt x="10574" y="8243"/>
                </a:cubicBezTo>
                <a:lnTo>
                  <a:pt x="14474" y="7959"/>
                </a:lnTo>
                <a:cubicBezTo>
                  <a:pt x="15007" y="7920"/>
                  <a:pt x="15581" y="7862"/>
                  <a:pt x="15968" y="7495"/>
                </a:cubicBezTo>
                <a:cubicBezTo>
                  <a:pt x="16381" y="7104"/>
                  <a:pt x="16452" y="6446"/>
                  <a:pt x="16268" y="5907"/>
                </a:cubicBezTo>
                <a:cubicBezTo>
                  <a:pt x="16084" y="5369"/>
                  <a:pt x="15691" y="4927"/>
                  <a:pt x="15271" y="4540"/>
                </a:cubicBezTo>
                <a:cubicBezTo>
                  <a:pt x="14213" y="3559"/>
                  <a:pt x="12955" y="2814"/>
                  <a:pt x="11665" y="2169"/>
                </a:cubicBezTo>
                <a:cubicBezTo>
                  <a:pt x="9562" y="1114"/>
                  <a:pt x="7310" y="288"/>
                  <a:pt x="4971" y="53"/>
                </a:cubicBezTo>
                <a:cubicBezTo>
                  <a:pt x="4665" y="21"/>
                  <a:pt x="4353" y="1"/>
                  <a:pt x="40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1000">
                <a:schemeClr val="accent1"/>
              </a:gs>
              <a:gs pos="76000">
                <a:schemeClr val="accent6"/>
              </a:gs>
              <a:gs pos="100000">
                <a:schemeClr val="accent6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4"/>
          <p:cNvGrpSpPr/>
          <p:nvPr/>
        </p:nvGrpSpPr>
        <p:grpSpPr>
          <a:xfrm rot="-4960474">
            <a:off x="4424419" y="3632846"/>
            <a:ext cx="361761" cy="281956"/>
            <a:chOff x="2035790" y="3267317"/>
            <a:chExt cx="361775" cy="281967"/>
          </a:xfrm>
        </p:grpSpPr>
        <p:sp>
          <p:nvSpPr>
            <p:cNvPr id="729" name="Google Shape;729;p4"/>
            <p:cNvSpPr/>
            <p:nvPr/>
          </p:nvSpPr>
          <p:spPr>
            <a:xfrm rot="3306960">
              <a:off x="2154032" y="3283196"/>
              <a:ext cx="163735" cy="239569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0" name="Google Shape;730;p4"/>
            <p:cNvSpPr/>
            <p:nvPr/>
          </p:nvSpPr>
          <p:spPr>
            <a:xfrm rot="4557590">
              <a:off x="2267149" y="3412685"/>
              <a:ext cx="97983" cy="143362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1" name="Google Shape;731;p4"/>
            <p:cNvSpPr/>
            <p:nvPr/>
          </p:nvSpPr>
          <p:spPr>
            <a:xfrm rot="1737802">
              <a:off x="2064375" y="3347169"/>
              <a:ext cx="98004" cy="143369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16e182a828_1_0"/>
          <p:cNvSpPr txBox="1"/>
          <p:nvPr>
            <p:ph type="title"/>
          </p:nvPr>
        </p:nvSpPr>
        <p:spPr>
          <a:xfrm>
            <a:off x="-234425" y="1807587"/>
            <a:ext cx="2599800" cy="1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/>
              <a:t>Solucion</a:t>
            </a:r>
            <a:endParaRPr/>
          </a:p>
        </p:txBody>
      </p:sp>
      <p:pic>
        <p:nvPicPr>
          <p:cNvPr id="737" name="Google Shape;737;g316e182a828_1_0" title="Prototip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6250" y="434000"/>
            <a:ext cx="5856575" cy="41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1abd5a4814_0_0"/>
          <p:cNvSpPr txBox="1"/>
          <p:nvPr>
            <p:ph type="title"/>
          </p:nvPr>
        </p:nvSpPr>
        <p:spPr>
          <a:xfrm>
            <a:off x="720000" y="445333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/>
              <a:t>Metodología Ágil Scrum</a:t>
            </a:r>
            <a:endParaRPr/>
          </a:p>
        </p:txBody>
      </p:sp>
      <p:sp>
        <p:nvSpPr>
          <p:cNvPr id="743" name="Google Shape;743;g31abd5a4814_0_0"/>
          <p:cNvSpPr txBox="1"/>
          <p:nvPr/>
        </p:nvSpPr>
        <p:spPr>
          <a:xfrm>
            <a:off x="1409100" y="1476075"/>
            <a:ext cx="6325800" cy="31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¿Por qué elegimos Scrum?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Flexibilidad: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Permite ajustes rápidos en cada Sprint según el feedback.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Retroalimentación constante: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Garantiza que el producto cumpla con las expectativas al revisarse continuamente.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Ventajas frente a otras metodologías: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Interacción frecuente con usuarios: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Objetivos claros en cada Sprint facilitan la planificación y evaluación, a diferencia del enfoque continuo de Kanban.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"/>
          <p:cNvSpPr txBox="1"/>
          <p:nvPr>
            <p:ph type="title"/>
          </p:nvPr>
        </p:nvSpPr>
        <p:spPr>
          <a:xfrm>
            <a:off x="720000" y="44533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Metodología </a:t>
            </a:r>
            <a:r>
              <a:rPr lang="en"/>
              <a:t>Ágil</a:t>
            </a:r>
            <a:r>
              <a:rPr lang="en"/>
              <a:t> Scrum</a:t>
            </a:r>
            <a:endParaRPr/>
          </a:p>
        </p:txBody>
      </p:sp>
      <p:grpSp>
        <p:nvGrpSpPr>
          <p:cNvPr id="749" name="Google Shape;749;p7"/>
          <p:cNvGrpSpPr/>
          <p:nvPr/>
        </p:nvGrpSpPr>
        <p:grpSpPr>
          <a:xfrm rot="1554292">
            <a:off x="8321822" y="702332"/>
            <a:ext cx="214159" cy="205848"/>
            <a:chOff x="427198" y="876398"/>
            <a:chExt cx="340596" cy="327377"/>
          </a:xfrm>
        </p:grpSpPr>
        <p:sp>
          <p:nvSpPr>
            <p:cNvPr id="750" name="Google Shape;750;p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7"/>
          <p:cNvGrpSpPr/>
          <p:nvPr/>
        </p:nvGrpSpPr>
        <p:grpSpPr>
          <a:xfrm rot="1509646">
            <a:off x="8301481" y="3603734"/>
            <a:ext cx="254830" cy="244940"/>
            <a:chOff x="427198" y="876398"/>
            <a:chExt cx="340596" cy="327377"/>
          </a:xfrm>
        </p:grpSpPr>
        <p:sp>
          <p:nvSpPr>
            <p:cNvPr id="755" name="Google Shape;755;p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uadrado degradado Stock de Foto gratis - Public Domain Pictures" id="759" name="Google Shape;75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900" y="1491863"/>
            <a:ext cx="1176051" cy="69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adrado degradado Stock de Foto gratis - Public Domain Pictures" id="760" name="Google Shape;7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900" y="1491863"/>
            <a:ext cx="1176051" cy="697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adrado degradado Stock de Foto gratis - Public Domain Pictures" id="761" name="Google Shape;7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967" y="1491850"/>
            <a:ext cx="1176051" cy="697398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7"/>
          <p:cNvSpPr txBox="1"/>
          <p:nvPr/>
        </p:nvSpPr>
        <p:spPr>
          <a:xfrm>
            <a:off x="1381325" y="1655888"/>
            <a:ext cx="9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Sprint 1</a:t>
            </a:r>
            <a:endParaRPr sz="12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3" name="Google Shape;763;p7"/>
          <p:cNvSpPr txBox="1"/>
          <p:nvPr/>
        </p:nvSpPr>
        <p:spPr>
          <a:xfrm>
            <a:off x="6967325" y="1655900"/>
            <a:ext cx="9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Sprint 3</a:t>
            </a:r>
            <a:endParaRPr sz="12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4" name="Google Shape;764;p7"/>
          <p:cNvSpPr txBox="1"/>
          <p:nvPr/>
        </p:nvSpPr>
        <p:spPr>
          <a:xfrm>
            <a:off x="4094400" y="1655900"/>
            <a:ext cx="9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Sprint 2</a:t>
            </a:r>
            <a:endParaRPr sz="12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5" name="Google Shape;765;p7"/>
          <p:cNvSpPr txBox="1"/>
          <p:nvPr/>
        </p:nvSpPr>
        <p:spPr>
          <a:xfrm>
            <a:off x="1009025" y="2181600"/>
            <a:ext cx="176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Planificación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Fecha: 27/08 - 10/09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6" name="Google Shape;766;p7"/>
          <p:cNvSpPr txBox="1"/>
          <p:nvPr/>
        </p:nvSpPr>
        <p:spPr>
          <a:xfrm>
            <a:off x="570600" y="3081425"/>
            <a:ext cx="2673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Planificación general del proyecto.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Revisión y priorización del Product Backlog.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Creación de repositorio en GitHub y políticas de gestión de versiones.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7" name="Google Shape;767;p7"/>
          <p:cNvSpPr txBox="1"/>
          <p:nvPr/>
        </p:nvSpPr>
        <p:spPr>
          <a:xfrm>
            <a:off x="3004800" y="2171538"/>
            <a:ext cx="313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Diseño de Interfaces y Autenticación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Fecha: 11/09 - 24/09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8" name="Google Shape;768;p7"/>
          <p:cNvSpPr txBox="1"/>
          <p:nvPr/>
        </p:nvSpPr>
        <p:spPr>
          <a:xfrm>
            <a:off x="3400350" y="3081425"/>
            <a:ext cx="234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Diseño UI/UX para las pantallas principales (Registro, Login, Inicio).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Implementación de la autenticación con Firebase.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9" name="Google Shape;769;p7"/>
          <p:cNvSpPr txBox="1"/>
          <p:nvPr/>
        </p:nvSpPr>
        <p:spPr>
          <a:xfrm>
            <a:off x="6119225" y="2189225"/>
            <a:ext cx="26514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Gestión de Perfiles y Publicaciones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Fecha: 25/09 - 08/10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70" name="Google Shape;770;p7"/>
          <p:cNvSpPr txBox="1"/>
          <p:nvPr/>
        </p:nvSpPr>
        <p:spPr>
          <a:xfrm>
            <a:off x="5899500" y="317382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Implementación de la funcionalidad para publicar historias y contenido.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Pruebas de carga y validación en el sistema de publicaciones.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1abd5a4814_0_33"/>
          <p:cNvSpPr txBox="1"/>
          <p:nvPr>
            <p:ph type="title"/>
          </p:nvPr>
        </p:nvSpPr>
        <p:spPr>
          <a:xfrm>
            <a:off x="720000" y="445333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 Ágil Scrum</a:t>
            </a:r>
            <a:endParaRPr/>
          </a:p>
        </p:txBody>
      </p:sp>
      <p:pic>
        <p:nvPicPr>
          <p:cNvPr descr="Cuadrado degradado Stock de Foto gratis - Public Domain Pictures" id="776" name="Google Shape;776;g31abd5a4814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900" y="1491863"/>
            <a:ext cx="1176051" cy="69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adrado degradado Stock de Foto gratis - Public Domain Pictures" id="777" name="Google Shape;777;g31abd5a4814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050" y="1491863"/>
            <a:ext cx="1176051" cy="697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adrado degradado Stock de Foto gratis - Public Domain Pictures" id="778" name="Google Shape;778;g31abd5a4814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967" y="1491850"/>
            <a:ext cx="1176051" cy="697398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g31abd5a4814_0_33"/>
          <p:cNvSpPr txBox="1"/>
          <p:nvPr/>
        </p:nvSpPr>
        <p:spPr>
          <a:xfrm>
            <a:off x="1381325" y="1655888"/>
            <a:ext cx="9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Sprint 4</a:t>
            </a:r>
            <a:endParaRPr sz="12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0" name="Google Shape;780;g31abd5a4814_0_33"/>
          <p:cNvSpPr txBox="1"/>
          <p:nvPr/>
        </p:nvSpPr>
        <p:spPr>
          <a:xfrm>
            <a:off x="6807475" y="1655900"/>
            <a:ext cx="9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Sprint 6</a:t>
            </a:r>
            <a:endParaRPr sz="12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1" name="Google Shape;781;g31abd5a4814_0_33"/>
          <p:cNvSpPr txBox="1"/>
          <p:nvPr/>
        </p:nvSpPr>
        <p:spPr>
          <a:xfrm>
            <a:off x="4094400" y="1655900"/>
            <a:ext cx="9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Sprint 5</a:t>
            </a:r>
            <a:endParaRPr sz="12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2" name="Google Shape;782;g31abd5a4814_0_33"/>
          <p:cNvSpPr txBox="1"/>
          <p:nvPr/>
        </p:nvSpPr>
        <p:spPr>
          <a:xfrm>
            <a:off x="358925" y="2189250"/>
            <a:ext cx="30000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Mensajería y Veterinarios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Fecha: 09/10 - 22/10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3" name="Google Shape;783;g31abd5a4814_0_33"/>
          <p:cNvSpPr txBox="1"/>
          <p:nvPr/>
        </p:nvSpPr>
        <p:spPr>
          <a:xfrm>
            <a:off x="547475" y="3112600"/>
            <a:ext cx="262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Desarrollo del chat en tiempo real (Firebase).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Integración de perfiles de veterinarios y servicios.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4" name="Google Shape;784;g31abd5a4814_0_33"/>
          <p:cNvSpPr txBox="1"/>
          <p:nvPr/>
        </p:nvSpPr>
        <p:spPr>
          <a:xfrm>
            <a:off x="3123925" y="2189250"/>
            <a:ext cx="30000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Pruebas de Sistema y Mejoras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Fecha: 23/10 - 05/11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5" name="Google Shape;785;g31abd5a4814_0_33"/>
          <p:cNvSpPr txBox="1"/>
          <p:nvPr/>
        </p:nvSpPr>
        <p:spPr>
          <a:xfrm>
            <a:off x="3196225" y="3136000"/>
            <a:ext cx="285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Pruebas de usuario para todo el sistema (autenticación, publicaciones, mensajería, perfiles).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Ajustes según feedback.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Optimización del código y pruebas de rendimiento.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6" name="Google Shape;786;g31abd5a4814_0_33"/>
          <p:cNvSpPr txBox="1"/>
          <p:nvPr/>
        </p:nvSpPr>
        <p:spPr>
          <a:xfrm>
            <a:off x="5943925" y="2200950"/>
            <a:ext cx="26823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Implementación Final y Despliegue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Fecha: 06/11 - 24/11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7" name="Google Shape;787;g31abd5a4814_0_33"/>
          <p:cNvSpPr txBox="1"/>
          <p:nvPr/>
        </p:nvSpPr>
        <p:spPr>
          <a:xfrm>
            <a:off x="6019075" y="3124375"/>
            <a:ext cx="25320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Configuración del servidor y base de datos.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Pruebas finales en dispositivos web.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Presentación oficial del proyecto.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Diagrama de Arquitectura</a:t>
            </a:r>
            <a:endParaRPr/>
          </a:p>
        </p:txBody>
      </p:sp>
      <p:grpSp>
        <p:nvGrpSpPr>
          <p:cNvPr id="793" name="Google Shape;793;p8"/>
          <p:cNvGrpSpPr/>
          <p:nvPr/>
        </p:nvGrpSpPr>
        <p:grpSpPr>
          <a:xfrm rot="772050">
            <a:off x="619864" y="1299542"/>
            <a:ext cx="340600" cy="327381"/>
            <a:chOff x="427198" y="876398"/>
            <a:chExt cx="340596" cy="327377"/>
          </a:xfrm>
        </p:grpSpPr>
        <p:sp>
          <p:nvSpPr>
            <p:cNvPr id="794" name="Google Shape;794;p8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8" name="Google Shape;798;p8"/>
          <p:cNvGrpSpPr/>
          <p:nvPr/>
        </p:nvGrpSpPr>
        <p:grpSpPr>
          <a:xfrm rot="1509799">
            <a:off x="7578090" y="567695"/>
            <a:ext cx="340596" cy="327377"/>
            <a:chOff x="427198" y="876398"/>
            <a:chExt cx="340596" cy="327377"/>
          </a:xfrm>
        </p:grpSpPr>
        <p:sp>
          <p:nvSpPr>
            <p:cNvPr id="799" name="Google Shape;799;p8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03" name="Google Shape;8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775" y="1265725"/>
            <a:ext cx="6297650" cy="32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5"/>
          <p:cNvGrpSpPr/>
          <p:nvPr/>
        </p:nvGrpSpPr>
        <p:grpSpPr>
          <a:xfrm rot="1509799">
            <a:off x="7003890" y="493783"/>
            <a:ext cx="340596" cy="327377"/>
            <a:chOff x="427198" y="876398"/>
            <a:chExt cx="340596" cy="327377"/>
          </a:xfrm>
        </p:grpSpPr>
        <p:sp>
          <p:nvSpPr>
            <p:cNvPr id="809" name="Google Shape;809;p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5"/>
          <p:cNvGrpSpPr/>
          <p:nvPr/>
        </p:nvGrpSpPr>
        <p:grpSpPr>
          <a:xfrm rot="-2224879">
            <a:off x="755514" y="628444"/>
            <a:ext cx="214148" cy="205836"/>
            <a:chOff x="427198" y="876398"/>
            <a:chExt cx="340596" cy="327377"/>
          </a:xfrm>
        </p:grpSpPr>
        <p:sp>
          <p:nvSpPr>
            <p:cNvPr id="814" name="Google Shape;814;p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5"/>
          <p:cNvGrpSpPr/>
          <p:nvPr/>
        </p:nvGrpSpPr>
        <p:grpSpPr>
          <a:xfrm rot="1554292">
            <a:off x="8180535" y="628445"/>
            <a:ext cx="214159" cy="205848"/>
            <a:chOff x="427198" y="876398"/>
            <a:chExt cx="340596" cy="327377"/>
          </a:xfrm>
        </p:grpSpPr>
        <p:sp>
          <p:nvSpPr>
            <p:cNvPr id="819" name="Google Shape;819;p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5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Base de datos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24" name="Google Shape;82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263" y="1017725"/>
            <a:ext cx="4255476" cy="349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titis Externa in Animals by Slidesgo">
  <a:themeElements>
    <a:clrScheme name="Simple Light">
      <a:dk1>
        <a:srgbClr val="271F1C"/>
      </a:dk1>
      <a:lt1>
        <a:srgbClr val="FFFFFF"/>
      </a:lt1>
      <a:dk2>
        <a:srgbClr val="3F153D"/>
      </a:dk2>
      <a:lt2>
        <a:srgbClr val="AF1743"/>
      </a:lt2>
      <a:accent1>
        <a:srgbClr val="DA1745"/>
      </a:accent1>
      <a:accent2>
        <a:srgbClr val="F9CB9C"/>
      </a:accent2>
      <a:accent3>
        <a:srgbClr val="EA8857"/>
      </a:accent3>
      <a:accent4>
        <a:srgbClr val="FFB636"/>
      </a:accent4>
      <a:accent5>
        <a:srgbClr val="AAAAC2"/>
      </a:accent5>
      <a:accent6>
        <a:srgbClr val="FFE8ED"/>
      </a:accent6>
      <a:hlink>
        <a:srgbClr val="3F15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