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60120" y="4180840"/>
            <a:ext cx="9747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最后的评分标准为：代码工作量</a:t>
            </a:r>
            <a:r>
              <a:rPr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&amp;</a:t>
            </a:r>
            <a:r>
              <a:rPr lang="zh-CN" altLang="en-US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代码完整性</a:t>
            </a:r>
            <a:r>
              <a:rPr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(</a:t>
            </a:r>
            <a:r>
              <a:rPr lang="zh-CN" altLang="en-US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接口设计，运行说明等是否完整</a:t>
            </a:r>
            <a:r>
              <a:rPr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)</a:t>
            </a:r>
            <a:r>
              <a:rPr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&amp;</a:t>
            </a:r>
            <a:r>
              <a:rPr lang="zh-CN" altLang="en-US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测试准确率</a:t>
            </a:r>
            <a:r>
              <a:rPr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&amp;</a:t>
            </a:r>
            <a:r>
              <a:rPr lang="zh-CN" altLang="en-US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展示评分。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0120" y="2593340"/>
            <a:ext cx="96431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要求：编写train(label_data</a:t>
            </a:r>
            <a:r>
              <a:rPr lang="en-US" altLang="zh-CN">
                <a:sym typeface="+mn-ea"/>
              </a:rPr>
              <a:t>_path</a:t>
            </a:r>
            <a:r>
              <a:rPr lang="zh-CN" altLang="en-US">
                <a:sym typeface="+mn-ea"/>
              </a:rPr>
              <a:t>, label</a:t>
            </a:r>
            <a:r>
              <a:rPr lang="en-US" altLang="zh-CN">
                <a:sym typeface="+mn-ea"/>
              </a:rPr>
              <a:t>_path</a:t>
            </a:r>
            <a:r>
              <a:rPr lang="zh-CN" altLang="en-US">
                <a:sym typeface="+mn-ea"/>
              </a:rPr>
              <a:t>, unlabel_data</a:t>
            </a:r>
            <a:r>
              <a:rPr lang="en-US" altLang="zh-CN">
                <a:sym typeface="+mn-ea"/>
              </a:rPr>
              <a:t>_path</a:t>
            </a:r>
            <a:r>
              <a:rPr lang="zh-CN" altLang="en-US">
                <a:sym typeface="+mn-ea"/>
              </a:rPr>
              <a:t>)和test(test_data</a:t>
            </a:r>
            <a:r>
              <a:rPr lang="en-US" altLang="zh-CN">
                <a:sym typeface="+mn-ea"/>
              </a:rPr>
              <a:t>_path</a:t>
            </a:r>
            <a:r>
              <a:rPr lang="zh-CN" altLang="en-US">
                <a:sym typeface="+mn-ea"/>
              </a:rPr>
              <a:t>, </a:t>
            </a:r>
            <a:r>
              <a:rPr lang="en-US" altLang="zh-CN">
                <a:sym typeface="+mn-ea"/>
              </a:rPr>
              <a:t>test_label_path</a:t>
            </a:r>
            <a:r>
              <a:rPr lang="zh-CN" altLang="en-US">
                <a:sym typeface="+mn-ea"/>
              </a:rPr>
              <a:t>, model)两个主要函数，对数据进行分类，其中函数输入接口均为数据路径。其中，</a:t>
            </a:r>
            <a:r>
              <a:rPr lang="en-US" altLang="zh-CN">
                <a:sym typeface="+mn-ea"/>
              </a:rPr>
              <a:t>test</a:t>
            </a:r>
            <a:r>
              <a:rPr lang="zh-CN" altLang="en-US">
                <a:sym typeface="+mn-ea"/>
              </a:rPr>
              <a:t>函数应包含打印准确率的部分。算法不限，要求用matlab编写，并且不能直接调用</a:t>
            </a:r>
            <a:r>
              <a:rPr lang="en-US" altLang="zh-CN">
                <a:sym typeface="+mn-ea"/>
              </a:rPr>
              <a:t>matlab</a:t>
            </a:r>
            <a:r>
              <a:rPr lang="zh-CN" altLang="en-US">
                <a:sym typeface="+mn-ea"/>
              </a:rPr>
              <a:t>库中的算法函数，</a:t>
            </a:r>
            <a:r>
              <a:rPr lang="en-US" altLang="zh-CN">
                <a:sym typeface="+mn-ea"/>
              </a:rPr>
              <a:t>eg. SVM</a:t>
            </a:r>
            <a:r>
              <a:rPr lang="zh-CN" altLang="en-US">
                <a:sym typeface="+mn-ea"/>
              </a:rPr>
              <a:t>函数。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0120" y="1129030"/>
            <a:ext cx="9643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三分类问题，训练数据包含：</a:t>
            </a:r>
            <a:r>
              <a:rPr lang="en-US" altLang="zh-CN"/>
              <a:t>1500</a:t>
            </a:r>
            <a:r>
              <a:rPr lang="zh-CN" altLang="en-US"/>
              <a:t>张有标签数据</a:t>
            </a:r>
            <a:r>
              <a:rPr lang="en-US" altLang="zh-CN"/>
              <a:t>+3000</a:t>
            </a:r>
            <a:r>
              <a:rPr lang="zh-CN" altLang="en-US"/>
              <a:t>张无标签数据，测试数据包含：</a:t>
            </a:r>
            <a:r>
              <a:rPr lang="en-US" altLang="zh-CN"/>
              <a:t>3000</a:t>
            </a:r>
            <a:r>
              <a:rPr lang="zh-CN" altLang="en-US"/>
              <a:t>张无标签数据。测试数据的标签不发放出去，各组完成代码后，打包成</a:t>
            </a:r>
            <a:r>
              <a:rPr lang="en-US" altLang="zh-CN"/>
              <a:t>zip</a:t>
            </a:r>
            <a:r>
              <a:rPr lang="zh-CN" altLang="en-US"/>
              <a:t>格式提交到</a:t>
            </a:r>
            <a:r>
              <a:rPr lang="en-US" altLang="zh-CN"/>
              <a:t>canvas</a:t>
            </a:r>
            <a:r>
              <a:rPr lang="zh-CN" altLang="en-US"/>
              <a:t>并附上代码运行说明，助教运行程序并给出最终测试</a:t>
            </a:r>
            <a:r>
              <a:rPr lang="zh-CN" altLang="en-US"/>
              <a:t>准确率。</a:t>
            </a:r>
            <a:r>
              <a:rPr lang="en-US" altLang="zh-CN"/>
              <a:t> 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PP_MARK_KEY" val="64494233-6205-4b1c-80a5-7936ff79fc91"/>
  <p:tag name="COMMONDATA" val="eyJoZGlkIjoiODQxNGE2ZmJhNzRjYzRmMTgyZmMyZWZjODNlNGNkNj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WPS 演示</Application>
  <PresentationFormat>宽屏</PresentationFormat>
  <Paragraphs>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Microsoft YaHei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雪儿</cp:lastModifiedBy>
  <cp:revision>181</cp:revision>
  <dcterms:created xsi:type="dcterms:W3CDTF">2019-06-19T02:08:00Z</dcterms:created>
  <dcterms:modified xsi:type="dcterms:W3CDTF">2022-12-15T05:13:39Z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7CA2BBC9028E462CAEF38C2E70347231</vt:lpwstr>
  </property>
</Properties>
</file>