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0071100" cy="7556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97" name="Shape 397"/>
          <p:cNvSpPr/>
          <p:nvPr>
            <p:ph type="sldImg"/>
          </p:nvPr>
        </p:nvSpPr>
        <p:spPr>
          <a:xfrm>
            <a:off x="1143000" y="685800"/>
            <a:ext cx="4572000" cy="3429000"/>
          </a:xfrm>
          <a:prstGeom prst="rect">
            <a:avLst/>
          </a:prstGeom>
        </p:spPr>
        <p:txBody>
          <a:bodyPr/>
          <a:lstStyle/>
          <a:p>
            <a:pPr/>
          </a:p>
        </p:txBody>
      </p:sp>
      <p:sp>
        <p:nvSpPr>
          <p:cNvPr id="398" name="Shape 39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Helvetica Neue"/>
      </a:defRPr>
    </a:lvl1pPr>
    <a:lvl2pPr indent="228600" latinLnBrk="0">
      <a:defRPr sz="1200">
        <a:latin typeface="+mj-lt"/>
        <a:ea typeface="+mj-ea"/>
        <a:cs typeface="+mj-cs"/>
        <a:sym typeface="Helvetica Neue"/>
      </a:defRPr>
    </a:lvl2pPr>
    <a:lvl3pPr indent="457200" latinLnBrk="0">
      <a:defRPr sz="1200">
        <a:latin typeface="+mj-lt"/>
        <a:ea typeface="+mj-ea"/>
        <a:cs typeface="+mj-cs"/>
        <a:sym typeface="Helvetica Neue"/>
      </a:defRPr>
    </a:lvl3pPr>
    <a:lvl4pPr indent="685800" latinLnBrk="0">
      <a:defRPr sz="1200">
        <a:latin typeface="+mj-lt"/>
        <a:ea typeface="+mj-ea"/>
        <a:cs typeface="+mj-cs"/>
        <a:sym typeface="Helvetica Neue"/>
      </a:defRPr>
    </a:lvl4pPr>
    <a:lvl5pPr indent="914400" latinLnBrk="0">
      <a:defRPr sz="1200">
        <a:latin typeface="+mj-lt"/>
        <a:ea typeface="+mj-ea"/>
        <a:cs typeface="+mj-cs"/>
        <a:sym typeface="Helvetica Neue"/>
      </a:defRPr>
    </a:lvl5pPr>
    <a:lvl6pPr indent="1143000" latinLnBrk="0">
      <a:defRPr sz="1200">
        <a:latin typeface="+mj-lt"/>
        <a:ea typeface="+mj-ea"/>
        <a:cs typeface="+mj-cs"/>
        <a:sym typeface="Helvetica Neue"/>
      </a:defRPr>
    </a:lvl6pPr>
    <a:lvl7pPr indent="1371600" latinLnBrk="0">
      <a:defRPr sz="1200">
        <a:latin typeface="+mj-lt"/>
        <a:ea typeface="+mj-ea"/>
        <a:cs typeface="+mj-cs"/>
        <a:sym typeface="Helvetica Neue"/>
      </a:defRPr>
    </a:lvl7pPr>
    <a:lvl8pPr indent="1600200" latinLnBrk="0">
      <a:defRPr sz="1200">
        <a:latin typeface="+mj-lt"/>
        <a:ea typeface="+mj-ea"/>
        <a:cs typeface="+mj-cs"/>
        <a:sym typeface="Helvetica Neue"/>
      </a:defRPr>
    </a:lvl8pPr>
    <a:lvl9pPr indent="1828800" latinLnBrk="0">
      <a:defRPr sz="1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Slide">
    <p:spTree>
      <p:nvGrpSpPr>
        <p:cNvPr id="1" name=""/>
        <p:cNvGrpSpPr/>
        <p:nvPr/>
      </p:nvGrpSpPr>
      <p:grpSpPr>
        <a:xfrm>
          <a:off x="0" y="0"/>
          <a:ext cx="0" cy="0"/>
          <a:chOff x="0" y="0"/>
          <a:chExt cx="0" cy="0"/>
        </a:xfrm>
      </p:grpSpPr>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Content over Content">
    <p:spTree>
      <p:nvGrpSpPr>
        <p:cNvPr id="1" name=""/>
        <p:cNvGrpSpPr/>
        <p:nvPr/>
      </p:nvGrpSpPr>
      <p:grpSpPr>
        <a:xfrm>
          <a:off x="0" y="0"/>
          <a:ext cx="0" cy="0"/>
          <a:chOff x="0" y="0"/>
          <a:chExt cx="0" cy="0"/>
        </a:xfrm>
      </p:grpSpPr>
      <p:sp>
        <p:nvSpPr>
          <p:cNvPr id="98" name="Title Text"/>
          <p:cNvSpPr txBox="1"/>
          <p:nvPr>
            <p:ph type="title"/>
          </p:nvPr>
        </p:nvSpPr>
        <p:spPr>
          <a:xfrm>
            <a:off x="359999" y="301320"/>
            <a:ext cx="9360001" cy="958680"/>
          </a:xfrm>
          <a:prstGeom prst="rect">
            <a:avLst/>
          </a:prstGeom>
        </p:spPr>
        <p:txBody>
          <a:bodyPr>
            <a:normAutofit fontScale="100000" lnSpcReduction="0"/>
          </a:bodyPr>
          <a:lstStyle/>
          <a:p>
            <a:pPr/>
            <a:r>
              <a:t>Title Text</a:t>
            </a:r>
          </a:p>
        </p:txBody>
      </p:sp>
      <p:sp>
        <p:nvSpPr>
          <p:cNvPr id="99" name="Body Level One…"/>
          <p:cNvSpPr txBox="1"/>
          <p:nvPr>
            <p:ph type="body" sz="half" idx="1"/>
          </p:nvPr>
        </p:nvSpPr>
        <p:spPr>
          <a:xfrm>
            <a:off x="359999" y="1980000"/>
            <a:ext cx="9360001" cy="240372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0" name="PlaceHolder 3"/>
          <p:cNvSpPr/>
          <p:nvPr>
            <p:ph type="body" sz="half" idx="13"/>
          </p:nvPr>
        </p:nvSpPr>
        <p:spPr>
          <a:xfrm>
            <a:off x="360000" y="4612320"/>
            <a:ext cx="9360000" cy="2403720"/>
          </a:xfrm>
          <a:prstGeom prst="rect">
            <a:avLst/>
          </a:prstGeom>
        </p:spPr>
        <p:txBody>
          <a:bodyPr/>
          <a:lstStyle/>
          <a:p>
            <a:pPr>
              <a:defRPr spc="-100"/>
            </a:pP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4 Content">
    <p:spTree>
      <p:nvGrpSpPr>
        <p:cNvPr id="1" name=""/>
        <p:cNvGrpSpPr/>
        <p:nvPr/>
      </p:nvGrpSpPr>
      <p:grpSpPr>
        <a:xfrm>
          <a:off x="0" y="0"/>
          <a:ext cx="0" cy="0"/>
          <a:chOff x="0" y="0"/>
          <a:chExt cx="0" cy="0"/>
        </a:xfrm>
      </p:grpSpPr>
      <p:sp>
        <p:nvSpPr>
          <p:cNvPr id="108" name="Title Text"/>
          <p:cNvSpPr txBox="1"/>
          <p:nvPr>
            <p:ph type="title"/>
          </p:nvPr>
        </p:nvSpPr>
        <p:spPr>
          <a:xfrm>
            <a:off x="359999" y="301320"/>
            <a:ext cx="9360001" cy="958680"/>
          </a:xfrm>
          <a:prstGeom prst="rect">
            <a:avLst/>
          </a:prstGeom>
        </p:spPr>
        <p:txBody>
          <a:bodyPr>
            <a:normAutofit fontScale="100000" lnSpcReduction="0"/>
          </a:bodyPr>
          <a:lstStyle/>
          <a:p>
            <a:pPr/>
            <a:r>
              <a:t>Title Text</a:t>
            </a:r>
          </a:p>
        </p:txBody>
      </p:sp>
      <p:sp>
        <p:nvSpPr>
          <p:cNvPr id="109" name="Body Level One…"/>
          <p:cNvSpPr txBox="1"/>
          <p:nvPr>
            <p:ph type="body" sz="quarter" idx="1"/>
          </p:nvPr>
        </p:nvSpPr>
        <p:spPr>
          <a:xfrm>
            <a:off x="359999" y="1980000"/>
            <a:ext cx="4567322" cy="240372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0" name="PlaceHolder 3"/>
          <p:cNvSpPr/>
          <p:nvPr/>
        </p:nvSpPr>
        <p:spPr>
          <a:xfrm>
            <a:off x="5155920" y="1980000"/>
            <a:ext cx="4567321" cy="2403721"/>
          </a:xfrm>
          <a:prstGeom prst="rect">
            <a:avLst/>
          </a:prstGeom>
          <a:ln w="12700">
            <a:miter lim="400000"/>
          </a:ln>
        </p:spPr>
        <p:txBody>
          <a:bodyPr lIns="0" tIns="0" rIns="0" bIns="0">
            <a:normAutofit fontScale="100000" lnSpcReduction="0"/>
          </a:bodyPr>
          <a:lstStyle/>
          <a:p>
            <a:pPr marL="431999" indent="-323999">
              <a:spcBef>
                <a:spcPts val="1400"/>
              </a:spcBef>
              <a:buClr>
                <a:srgbClr val="2C3E50"/>
              </a:buClr>
              <a:buSzPct val="45000"/>
              <a:buChar char="●"/>
              <a:defRPr b="1" spc="-100" sz="3200">
                <a:solidFill>
                  <a:srgbClr val="2C3E50"/>
                </a:solidFill>
                <a:latin typeface="Times New Roman"/>
                <a:ea typeface="Times New Roman"/>
                <a:cs typeface="Times New Roman"/>
                <a:sym typeface="Times New Roman"/>
              </a:defRPr>
            </a:pPr>
          </a:p>
        </p:txBody>
      </p:sp>
      <p:sp>
        <p:nvSpPr>
          <p:cNvPr id="111" name="PlaceHolder 4"/>
          <p:cNvSpPr/>
          <p:nvPr/>
        </p:nvSpPr>
        <p:spPr>
          <a:xfrm>
            <a:off x="359999" y="4612320"/>
            <a:ext cx="4567322" cy="2403720"/>
          </a:xfrm>
          <a:prstGeom prst="rect">
            <a:avLst/>
          </a:prstGeom>
          <a:ln w="12700">
            <a:miter lim="400000"/>
          </a:ln>
        </p:spPr>
        <p:txBody>
          <a:bodyPr lIns="0" tIns="0" rIns="0" bIns="0">
            <a:normAutofit fontScale="100000" lnSpcReduction="0"/>
          </a:bodyPr>
          <a:lstStyle/>
          <a:p>
            <a:pPr marL="431999" indent="-323999">
              <a:spcBef>
                <a:spcPts val="1400"/>
              </a:spcBef>
              <a:buClr>
                <a:srgbClr val="2C3E50"/>
              </a:buClr>
              <a:buSzPct val="45000"/>
              <a:buChar char="●"/>
              <a:defRPr b="1" spc="-100" sz="3200">
                <a:solidFill>
                  <a:srgbClr val="2C3E50"/>
                </a:solidFill>
                <a:latin typeface="Times New Roman"/>
                <a:ea typeface="Times New Roman"/>
                <a:cs typeface="Times New Roman"/>
                <a:sym typeface="Times New Roman"/>
              </a:defRPr>
            </a:pPr>
          </a:p>
        </p:txBody>
      </p:sp>
      <p:sp>
        <p:nvSpPr>
          <p:cNvPr id="112" name="PlaceHolder 5"/>
          <p:cNvSpPr/>
          <p:nvPr>
            <p:ph type="body" sz="quarter" idx="13"/>
          </p:nvPr>
        </p:nvSpPr>
        <p:spPr>
          <a:xfrm>
            <a:off x="5155920" y="4612320"/>
            <a:ext cx="4567321" cy="2403720"/>
          </a:xfrm>
          <a:prstGeom prst="rect">
            <a:avLst/>
          </a:prstGeom>
        </p:spPr>
        <p:txBody>
          <a:bodyPr/>
          <a:lstStyle/>
          <a:p>
            <a:pPr>
              <a:defRPr spc="-100"/>
            </a:pPr>
          </a:p>
        </p:txBody>
      </p:sp>
      <p:sp>
        <p:nvSpPr>
          <p:cNvPr id="1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6 Content">
    <p:spTree>
      <p:nvGrpSpPr>
        <p:cNvPr id="1" name=""/>
        <p:cNvGrpSpPr/>
        <p:nvPr/>
      </p:nvGrpSpPr>
      <p:grpSpPr>
        <a:xfrm>
          <a:off x="0" y="0"/>
          <a:ext cx="0" cy="0"/>
          <a:chOff x="0" y="0"/>
          <a:chExt cx="0" cy="0"/>
        </a:xfrm>
      </p:grpSpPr>
      <p:sp>
        <p:nvSpPr>
          <p:cNvPr id="120" name="Title Text"/>
          <p:cNvSpPr txBox="1"/>
          <p:nvPr>
            <p:ph type="title"/>
          </p:nvPr>
        </p:nvSpPr>
        <p:spPr>
          <a:xfrm>
            <a:off x="359999" y="301320"/>
            <a:ext cx="9360001" cy="958680"/>
          </a:xfrm>
          <a:prstGeom prst="rect">
            <a:avLst/>
          </a:prstGeom>
        </p:spPr>
        <p:txBody>
          <a:bodyPr>
            <a:normAutofit fontScale="100000" lnSpcReduction="0"/>
          </a:bodyPr>
          <a:lstStyle/>
          <a:p>
            <a:pPr/>
            <a:r>
              <a:t>Title Text</a:t>
            </a:r>
          </a:p>
        </p:txBody>
      </p:sp>
      <p:sp>
        <p:nvSpPr>
          <p:cNvPr id="121" name="Body Level One…"/>
          <p:cNvSpPr txBox="1"/>
          <p:nvPr>
            <p:ph type="body" sz="quarter" idx="1"/>
          </p:nvPr>
        </p:nvSpPr>
        <p:spPr>
          <a:xfrm>
            <a:off x="359999" y="1980000"/>
            <a:ext cx="3013562" cy="240372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2" name="PlaceHolder 3"/>
          <p:cNvSpPr/>
          <p:nvPr/>
        </p:nvSpPr>
        <p:spPr>
          <a:xfrm>
            <a:off x="3524760" y="1980000"/>
            <a:ext cx="3013561" cy="2403721"/>
          </a:xfrm>
          <a:prstGeom prst="rect">
            <a:avLst/>
          </a:prstGeom>
          <a:ln w="12700">
            <a:miter lim="400000"/>
          </a:ln>
        </p:spPr>
        <p:txBody>
          <a:bodyPr lIns="0" tIns="0" rIns="0" bIns="0">
            <a:normAutofit fontScale="100000" lnSpcReduction="0"/>
          </a:bodyPr>
          <a:lstStyle/>
          <a:p>
            <a:pPr marL="431999" indent="-323999">
              <a:spcBef>
                <a:spcPts val="1400"/>
              </a:spcBef>
              <a:buClr>
                <a:srgbClr val="2C3E50"/>
              </a:buClr>
              <a:buSzPct val="45000"/>
              <a:buChar char="●"/>
              <a:defRPr b="1" spc="-100" sz="3200">
                <a:solidFill>
                  <a:srgbClr val="2C3E50"/>
                </a:solidFill>
                <a:latin typeface="Times New Roman"/>
                <a:ea typeface="Times New Roman"/>
                <a:cs typeface="Times New Roman"/>
                <a:sym typeface="Times New Roman"/>
              </a:defRPr>
            </a:pPr>
          </a:p>
        </p:txBody>
      </p:sp>
      <p:sp>
        <p:nvSpPr>
          <p:cNvPr id="123" name="PlaceHolder 4"/>
          <p:cNvSpPr/>
          <p:nvPr/>
        </p:nvSpPr>
        <p:spPr>
          <a:xfrm>
            <a:off x="6689159" y="1980000"/>
            <a:ext cx="3013561" cy="2403721"/>
          </a:xfrm>
          <a:prstGeom prst="rect">
            <a:avLst/>
          </a:prstGeom>
          <a:ln w="12700">
            <a:miter lim="400000"/>
          </a:ln>
        </p:spPr>
        <p:txBody>
          <a:bodyPr lIns="0" tIns="0" rIns="0" bIns="0">
            <a:normAutofit fontScale="100000" lnSpcReduction="0"/>
          </a:bodyPr>
          <a:lstStyle/>
          <a:p>
            <a:pPr marL="431999" indent="-323999">
              <a:spcBef>
                <a:spcPts val="1400"/>
              </a:spcBef>
              <a:buClr>
                <a:srgbClr val="2C3E50"/>
              </a:buClr>
              <a:buSzPct val="45000"/>
              <a:buChar char="●"/>
              <a:defRPr b="1" spc="-100" sz="3200">
                <a:solidFill>
                  <a:srgbClr val="2C3E50"/>
                </a:solidFill>
                <a:latin typeface="Times New Roman"/>
                <a:ea typeface="Times New Roman"/>
                <a:cs typeface="Times New Roman"/>
                <a:sym typeface="Times New Roman"/>
              </a:defRPr>
            </a:pPr>
          </a:p>
        </p:txBody>
      </p:sp>
      <p:sp>
        <p:nvSpPr>
          <p:cNvPr id="124" name="PlaceHolder 5"/>
          <p:cNvSpPr/>
          <p:nvPr/>
        </p:nvSpPr>
        <p:spPr>
          <a:xfrm>
            <a:off x="359999" y="4612320"/>
            <a:ext cx="3013562" cy="2403720"/>
          </a:xfrm>
          <a:prstGeom prst="rect">
            <a:avLst/>
          </a:prstGeom>
          <a:ln w="12700">
            <a:miter lim="400000"/>
          </a:ln>
        </p:spPr>
        <p:txBody>
          <a:bodyPr lIns="0" tIns="0" rIns="0" bIns="0">
            <a:normAutofit fontScale="100000" lnSpcReduction="0"/>
          </a:bodyPr>
          <a:lstStyle/>
          <a:p>
            <a:pPr marL="431999" indent="-323999">
              <a:spcBef>
                <a:spcPts val="1400"/>
              </a:spcBef>
              <a:buClr>
                <a:srgbClr val="2C3E50"/>
              </a:buClr>
              <a:buSzPct val="45000"/>
              <a:buChar char="●"/>
              <a:defRPr b="1" spc="-100" sz="3200">
                <a:solidFill>
                  <a:srgbClr val="2C3E50"/>
                </a:solidFill>
                <a:latin typeface="Times New Roman"/>
                <a:ea typeface="Times New Roman"/>
                <a:cs typeface="Times New Roman"/>
                <a:sym typeface="Times New Roman"/>
              </a:defRPr>
            </a:pPr>
          </a:p>
        </p:txBody>
      </p:sp>
      <p:sp>
        <p:nvSpPr>
          <p:cNvPr id="125" name="PlaceHolder 6"/>
          <p:cNvSpPr/>
          <p:nvPr/>
        </p:nvSpPr>
        <p:spPr>
          <a:xfrm>
            <a:off x="3524760" y="4612320"/>
            <a:ext cx="3013561" cy="2403720"/>
          </a:xfrm>
          <a:prstGeom prst="rect">
            <a:avLst/>
          </a:prstGeom>
          <a:ln w="12700">
            <a:miter lim="400000"/>
          </a:ln>
        </p:spPr>
        <p:txBody>
          <a:bodyPr lIns="0" tIns="0" rIns="0" bIns="0">
            <a:normAutofit fontScale="100000" lnSpcReduction="0"/>
          </a:bodyPr>
          <a:lstStyle/>
          <a:p>
            <a:pPr marL="431999" indent="-323999">
              <a:spcBef>
                <a:spcPts val="1400"/>
              </a:spcBef>
              <a:buClr>
                <a:srgbClr val="2C3E50"/>
              </a:buClr>
              <a:buSzPct val="45000"/>
              <a:buChar char="●"/>
              <a:defRPr b="1" spc="-100" sz="3200">
                <a:solidFill>
                  <a:srgbClr val="2C3E50"/>
                </a:solidFill>
                <a:latin typeface="Times New Roman"/>
                <a:ea typeface="Times New Roman"/>
                <a:cs typeface="Times New Roman"/>
                <a:sym typeface="Times New Roman"/>
              </a:defRPr>
            </a:pPr>
          </a:p>
        </p:txBody>
      </p:sp>
      <p:sp>
        <p:nvSpPr>
          <p:cNvPr id="126" name="PlaceHolder 7"/>
          <p:cNvSpPr/>
          <p:nvPr>
            <p:ph type="body" sz="quarter" idx="13"/>
          </p:nvPr>
        </p:nvSpPr>
        <p:spPr>
          <a:xfrm>
            <a:off x="6689159" y="4612320"/>
            <a:ext cx="3013561" cy="2403720"/>
          </a:xfrm>
          <a:prstGeom prst="rect">
            <a:avLst/>
          </a:prstGeom>
        </p:spPr>
        <p:txBody>
          <a:bodyPr/>
          <a:lstStyle/>
          <a:p>
            <a:pPr>
              <a:defRPr spc="-100"/>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Slide">
    <p:bg>
      <p:bgPr>
        <a:solidFill>
          <a:srgbClr val="2C3E50"/>
        </a:solidFill>
      </p:bgPr>
    </p:bg>
    <p:spTree>
      <p:nvGrpSpPr>
        <p:cNvPr id="1" name=""/>
        <p:cNvGrpSpPr/>
        <p:nvPr/>
      </p:nvGrpSpPr>
      <p:grpSpPr>
        <a:xfrm>
          <a:off x="0" y="0"/>
          <a:ext cx="0" cy="0"/>
          <a:chOff x="0" y="0"/>
          <a:chExt cx="0" cy="0"/>
        </a:xfrm>
      </p:grpSpPr>
      <p:sp>
        <p:nvSpPr>
          <p:cNvPr id="134" name="CustomShape 1"/>
          <p:cNvSpPr/>
          <p:nvPr/>
        </p:nvSpPr>
        <p:spPr>
          <a:xfrm>
            <a:off x="-1" y="-1"/>
            <a:ext cx="10080002" cy="5040002"/>
          </a:xfrm>
          <a:prstGeom prst="rect">
            <a:avLst/>
          </a:prstGeom>
          <a:solidFill>
            <a:srgbClr val="1ABC9C"/>
          </a:solidFill>
          <a:ln w="12700">
            <a:miter lim="400000"/>
          </a:ln>
        </p:spPr>
        <p:txBody>
          <a:bodyPr lIns="0" tIns="0" rIns="0" bIns="0"/>
          <a:lstStyle/>
          <a:p>
            <a:pP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bg>
      <p:bgPr>
        <a:solidFill>
          <a:srgbClr val="2C3E50"/>
        </a:solidFill>
      </p:bgPr>
    </p:bg>
    <p:spTree>
      <p:nvGrpSpPr>
        <p:cNvPr id="1" name=""/>
        <p:cNvGrpSpPr/>
        <p:nvPr/>
      </p:nvGrpSpPr>
      <p:grpSpPr>
        <a:xfrm>
          <a:off x="0" y="0"/>
          <a:ext cx="0" cy="0"/>
          <a:chOff x="0" y="0"/>
          <a:chExt cx="0" cy="0"/>
        </a:xfrm>
      </p:grpSpPr>
      <p:sp>
        <p:nvSpPr>
          <p:cNvPr id="142" name="CustomShape 1"/>
          <p:cNvSpPr/>
          <p:nvPr/>
        </p:nvSpPr>
        <p:spPr>
          <a:xfrm>
            <a:off x="-1" y="-1"/>
            <a:ext cx="10080002" cy="5040002"/>
          </a:xfrm>
          <a:prstGeom prst="rect">
            <a:avLst/>
          </a:prstGeom>
          <a:solidFill>
            <a:srgbClr val="1ABC9C"/>
          </a:solidFill>
          <a:ln w="12700">
            <a:miter lim="400000"/>
          </a:ln>
        </p:spPr>
        <p:txBody>
          <a:bodyPr lIns="0" tIns="0" rIns="0" bIns="0"/>
          <a:lstStyle/>
          <a:p>
            <a:pPr/>
          </a:p>
        </p:txBody>
      </p:sp>
      <p:sp>
        <p:nvSpPr>
          <p:cNvPr id="143" name="Title Text"/>
          <p:cNvSpPr txBox="1"/>
          <p:nvPr>
            <p:ph type="title"/>
          </p:nvPr>
        </p:nvSpPr>
        <p:spPr>
          <a:xfrm>
            <a:off x="359999" y="301320"/>
            <a:ext cx="9360001" cy="958680"/>
          </a:xfrm>
          <a:prstGeom prst="rect">
            <a:avLst/>
          </a:prstGeom>
        </p:spPr>
        <p:txBody>
          <a:bodyPr>
            <a:normAutofit fontScale="100000" lnSpcReduction="0"/>
          </a:bodyPr>
          <a:lstStyle>
            <a:lvl1pPr algn="ctr">
              <a:defRPr b="0" spc="0" sz="1800">
                <a:solidFill>
                  <a:srgbClr val="000000"/>
                </a:solidFill>
                <a:latin typeface="+mn-lt"/>
                <a:ea typeface="+mn-ea"/>
                <a:cs typeface="+mn-cs"/>
                <a:sym typeface="Helvetica"/>
              </a:defRPr>
            </a:lvl1pPr>
          </a:lstStyle>
          <a:p>
            <a:pPr/>
            <a:r>
              <a:t>Title Text</a:t>
            </a:r>
          </a:p>
        </p:txBody>
      </p:sp>
      <p:sp>
        <p:nvSpPr>
          <p:cNvPr id="144" name="Body Level One…"/>
          <p:cNvSpPr txBox="1"/>
          <p:nvPr>
            <p:ph type="body" idx="1"/>
          </p:nvPr>
        </p:nvSpPr>
        <p:spPr>
          <a:xfrm>
            <a:off x="359999" y="1980000"/>
            <a:ext cx="9360001" cy="5040001"/>
          </a:xfrm>
          <a:prstGeom prst="rect">
            <a:avLst/>
          </a:prstGeom>
        </p:spPr>
        <p:txBody>
          <a:bodyPr anchor="ctr"/>
          <a:lstStyle>
            <a:lvl1pPr marL="0" indent="0">
              <a:spcBef>
                <a:spcPts val="0"/>
              </a:spcBef>
              <a:buClrTx/>
              <a:buSzTx/>
              <a:buNone/>
              <a:defRPr b="0" spc="0" sz="1800">
                <a:solidFill>
                  <a:srgbClr val="000000"/>
                </a:solidFill>
                <a:latin typeface="+mn-lt"/>
                <a:ea typeface="+mn-ea"/>
                <a:cs typeface="+mn-cs"/>
                <a:sym typeface="Helvetica"/>
              </a:defRPr>
            </a:lvl1pPr>
            <a:lvl2pPr marL="0" indent="0">
              <a:spcBef>
                <a:spcPts val="0"/>
              </a:spcBef>
              <a:buClrTx/>
              <a:buSzTx/>
              <a:buFontTx/>
              <a:buNone/>
              <a:defRPr b="0" spc="0" sz="1800">
                <a:solidFill>
                  <a:srgbClr val="000000"/>
                </a:solidFill>
                <a:latin typeface="+mn-lt"/>
                <a:ea typeface="+mn-ea"/>
                <a:cs typeface="+mn-cs"/>
                <a:sym typeface="Helvetica"/>
              </a:defRPr>
            </a:lvl2pPr>
            <a:lvl3pPr marL="0" indent="0">
              <a:spcBef>
                <a:spcPts val="0"/>
              </a:spcBef>
              <a:buClrTx/>
              <a:buSzTx/>
              <a:buFontTx/>
              <a:buNone/>
              <a:defRPr b="0" spc="0" sz="1800">
                <a:solidFill>
                  <a:srgbClr val="000000"/>
                </a:solidFill>
                <a:latin typeface="+mn-lt"/>
                <a:ea typeface="+mn-ea"/>
                <a:cs typeface="+mn-cs"/>
                <a:sym typeface="Helvetica"/>
              </a:defRPr>
            </a:lvl3pPr>
            <a:lvl4pPr marL="0" indent="0">
              <a:spcBef>
                <a:spcPts val="0"/>
              </a:spcBef>
              <a:buClrTx/>
              <a:buSzTx/>
              <a:buFontTx/>
              <a:buNone/>
              <a:defRPr b="0" spc="0" sz="1800">
                <a:solidFill>
                  <a:srgbClr val="000000"/>
                </a:solidFill>
                <a:latin typeface="+mn-lt"/>
                <a:ea typeface="+mn-ea"/>
                <a:cs typeface="+mn-cs"/>
                <a:sym typeface="Helvetica"/>
              </a:defRPr>
            </a:lvl4pPr>
            <a:lvl5pPr marL="0" indent="0">
              <a:spcBef>
                <a:spcPts val="0"/>
              </a:spcBef>
              <a:buClrTx/>
              <a:buSzTx/>
              <a:buFontTx/>
              <a:buNone/>
              <a:defRPr b="0" spc="0" sz="1800">
                <a:solidFill>
                  <a:srgbClr val="000000"/>
                </a:solidFill>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1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p:bg>
      <p:bgPr>
        <a:solidFill>
          <a:srgbClr val="2C3E50"/>
        </a:solidFill>
      </p:bgPr>
    </p:bg>
    <p:spTree>
      <p:nvGrpSpPr>
        <p:cNvPr id="1" name=""/>
        <p:cNvGrpSpPr/>
        <p:nvPr/>
      </p:nvGrpSpPr>
      <p:grpSpPr>
        <a:xfrm>
          <a:off x="0" y="0"/>
          <a:ext cx="0" cy="0"/>
          <a:chOff x="0" y="0"/>
          <a:chExt cx="0" cy="0"/>
        </a:xfrm>
      </p:grpSpPr>
      <p:sp>
        <p:nvSpPr>
          <p:cNvPr id="152" name="CustomShape 1"/>
          <p:cNvSpPr/>
          <p:nvPr/>
        </p:nvSpPr>
        <p:spPr>
          <a:xfrm>
            <a:off x="-1" y="-1"/>
            <a:ext cx="10080002" cy="5040002"/>
          </a:xfrm>
          <a:prstGeom prst="rect">
            <a:avLst/>
          </a:prstGeom>
          <a:solidFill>
            <a:srgbClr val="1ABC9C"/>
          </a:solidFill>
          <a:ln w="12700">
            <a:miter lim="400000"/>
          </a:ln>
        </p:spPr>
        <p:txBody>
          <a:bodyPr lIns="0" tIns="0" rIns="0" bIns="0"/>
          <a:lstStyle/>
          <a:p>
            <a:pPr/>
          </a:p>
        </p:txBody>
      </p:sp>
      <p:sp>
        <p:nvSpPr>
          <p:cNvPr id="153" name="Title Text"/>
          <p:cNvSpPr txBox="1"/>
          <p:nvPr>
            <p:ph type="title"/>
          </p:nvPr>
        </p:nvSpPr>
        <p:spPr>
          <a:xfrm>
            <a:off x="359999" y="301320"/>
            <a:ext cx="9360001" cy="958680"/>
          </a:xfrm>
          <a:prstGeom prst="rect">
            <a:avLst/>
          </a:prstGeom>
        </p:spPr>
        <p:txBody>
          <a:bodyPr>
            <a:normAutofit fontScale="100000" lnSpcReduction="0"/>
          </a:bodyPr>
          <a:lstStyle>
            <a:lvl1pPr algn="ctr">
              <a:defRPr b="0" spc="0" sz="1800">
                <a:solidFill>
                  <a:srgbClr val="000000"/>
                </a:solidFill>
                <a:latin typeface="+mn-lt"/>
                <a:ea typeface="+mn-ea"/>
                <a:cs typeface="+mn-cs"/>
                <a:sym typeface="Helvetica"/>
              </a:defRPr>
            </a:lvl1pPr>
          </a:lstStyle>
          <a:p>
            <a:pPr/>
            <a:r>
              <a:t>Title Text</a:t>
            </a:r>
          </a:p>
        </p:txBody>
      </p:sp>
      <p:sp>
        <p:nvSpPr>
          <p:cNvPr id="154" name="Body Level One…"/>
          <p:cNvSpPr txBox="1"/>
          <p:nvPr>
            <p:ph type="body" idx="1"/>
          </p:nvPr>
        </p:nvSpPr>
        <p:spPr>
          <a:xfrm>
            <a:off x="359999" y="1980000"/>
            <a:ext cx="9360001" cy="5040001"/>
          </a:xfrm>
          <a:prstGeom prst="rect">
            <a:avLst/>
          </a:prstGeom>
        </p:spPr>
        <p:txBody>
          <a:bodyPr/>
          <a:lstStyle>
            <a:lvl1pPr marL="0" indent="0">
              <a:spcBef>
                <a:spcPts val="0"/>
              </a:spcBef>
              <a:buClrTx/>
              <a:buSzTx/>
              <a:buNone/>
              <a:defRPr b="0" spc="0" sz="1800">
                <a:solidFill>
                  <a:srgbClr val="000000"/>
                </a:solidFill>
                <a:latin typeface="+mn-lt"/>
                <a:ea typeface="+mn-ea"/>
                <a:cs typeface="+mn-cs"/>
                <a:sym typeface="Helvetica"/>
              </a:defRPr>
            </a:lvl1pPr>
            <a:lvl2pPr marL="0" indent="0">
              <a:spcBef>
                <a:spcPts val="0"/>
              </a:spcBef>
              <a:buClrTx/>
              <a:buSzTx/>
              <a:buFontTx/>
              <a:buNone/>
              <a:defRPr b="0" spc="0" sz="1800">
                <a:solidFill>
                  <a:srgbClr val="000000"/>
                </a:solidFill>
                <a:latin typeface="+mn-lt"/>
                <a:ea typeface="+mn-ea"/>
                <a:cs typeface="+mn-cs"/>
                <a:sym typeface="Helvetica"/>
              </a:defRPr>
            </a:lvl2pPr>
            <a:lvl3pPr marL="0" indent="0">
              <a:spcBef>
                <a:spcPts val="0"/>
              </a:spcBef>
              <a:buClrTx/>
              <a:buSzTx/>
              <a:buFontTx/>
              <a:buNone/>
              <a:defRPr b="0" spc="0" sz="1800">
                <a:solidFill>
                  <a:srgbClr val="000000"/>
                </a:solidFill>
                <a:latin typeface="+mn-lt"/>
                <a:ea typeface="+mn-ea"/>
                <a:cs typeface="+mn-cs"/>
                <a:sym typeface="Helvetica"/>
              </a:defRPr>
            </a:lvl3pPr>
            <a:lvl4pPr marL="0" indent="0">
              <a:spcBef>
                <a:spcPts val="0"/>
              </a:spcBef>
              <a:buClrTx/>
              <a:buSzTx/>
              <a:buFontTx/>
              <a:buNone/>
              <a:defRPr b="0" spc="0" sz="1800">
                <a:solidFill>
                  <a:srgbClr val="000000"/>
                </a:solidFill>
                <a:latin typeface="+mn-lt"/>
                <a:ea typeface="+mn-ea"/>
                <a:cs typeface="+mn-cs"/>
                <a:sym typeface="Helvetica"/>
              </a:defRPr>
            </a:lvl4pPr>
            <a:lvl5pPr marL="0" indent="0">
              <a:spcBef>
                <a:spcPts val="0"/>
              </a:spcBef>
              <a:buClrTx/>
              <a:buSzTx/>
              <a:buFontTx/>
              <a:buNone/>
              <a:defRPr b="0" spc="0" sz="1800">
                <a:solidFill>
                  <a:srgbClr val="000000"/>
                </a:solidFill>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1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p:bg>
      <p:bgPr>
        <a:solidFill>
          <a:srgbClr val="2C3E50"/>
        </a:solidFill>
      </p:bgPr>
    </p:bg>
    <p:spTree>
      <p:nvGrpSpPr>
        <p:cNvPr id="1" name=""/>
        <p:cNvGrpSpPr/>
        <p:nvPr/>
      </p:nvGrpSpPr>
      <p:grpSpPr>
        <a:xfrm>
          <a:off x="0" y="0"/>
          <a:ext cx="0" cy="0"/>
          <a:chOff x="0" y="0"/>
          <a:chExt cx="0" cy="0"/>
        </a:xfrm>
      </p:grpSpPr>
      <p:sp>
        <p:nvSpPr>
          <p:cNvPr id="162" name="CustomShape 1"/>
          <p:cNvSpPr/>
          <p:nvPr/>
        </p:nvSpPr>
        <p:spPr>
          <a:xfrm>
            <a:off x="-1" y="-1"/>
            <a:ext cx="10080002" cy="5040002"/>
          </a:xfrm>
          <a:prstGeom prst="rect">
            <a:avLst/>
          </a:prstGeom>
          <a:solidFill>
            <a:srgbClr val="1ABC9C"/>
          </a:solidFill>
          <a:ln w="12700">
            <a:miter lim="400000"/>
          </a:ln>
        </p:spPr>
        <p:txBody>
          <a:bodyPr lIns="0" tIns="0" rIns="0" bIns="0"/>
          <a:lstStyle/>
          <a:p>
            <a:pPr/>
          </a:p>
        </p:txBody>
      </p:sp>
      <p:sp>
        <p:nvSpPr>
          <p:cNvPr id="163" name="Title Text"/>
          <p:cNvSpPr txBox="1"/>
          <p:nvPr>
            <p:ph type="title"/>
          </p:nvPr>
        </p:nvSpPr>
        <p:spPr>
          <a:xfrm>
            <a:off x="359999" y="301320"/>
            <a:ext cx="9360001" cy="958680"/>
          </a:xfrm>
          <a:prstGeom prst="rect">
            <a:avLst/>
          </a:prstGeom>
        </p:spPr>
        <p:txBody>
          <a:bodyPr>
            <a:normAutofit fontScale="100000" lnSpcReduction="0"/>
          </a:bodyPr>
          <a:lstStyle>
            <a:lvl1pPr algn="ctr">
              <a:defRPr b="0" spc="0" sz="1800">
                <a:solidFill>
                  <a:srgbClr val="000000"/>
                </a:solidFill>
                <a:latin typeface="+mn-lt"/>
                <a:ea typeface="+mn-ea"/>
                <a:cs typeface="+mn-cs"/>
                <a:sym typeface="Helvetica"/>
              </a:defRPr>
            </a:lvl1pPr>
          </a:lstStyle>
          <a:p>
            <a:pPr/>
            <a:r>
              <a:t>Title Text</a:t>
            </a:r>
          </a:p>
        </p:txBody>
      </p:sp>
      <p:sp>
        <p:nvSpPr>
          <p:cNvPr id="164" name="Body Level One…"/>
          <p:cNvSpPr txBox="1"/>
          <p:nvPr>
            <p:ph type="body" sz="half" idx="1"/>
          </p:nvPr>
        </p:nvSpPr>
        <p:spPr>
          <a:xfrm>
            <a:off x="359999" y="1980000"/>
            <a:ext cx="4567322" cy="5040001"/>
          </a:xfrm>
          <a:prstGeom prst="rect">
            <a:avLst/>
          </a:prstGeom>
        </p:spPr>
        <p:txBody>
          <a:bodyPr/>
          <a:lstStyle>
            <a:lvl1pPr marL="0" indent="0">
              <a:spcBef>
                <a:spcPts val="0"/>
              </a:spcBef>
              <a:buClrTx/>
              <a:buSzTx/>
              <a:buNone/>
              <a:defRPr b="0" spc="0" sz="1800">
                <a:solidFill>
                  <a:srgbClr val="000000"/>
                </a:solidFill>
                <a:latin typeface="+mn-lt"/>
                <a:ea typeface="+mn-ea"/>
                <a:cs typeface="+mn-cs"/>
                <a:sym typeface="Helvetica"/>
              </a:defRPr>
            </a:lvl1pPr>
            <a:lvl2pPr marL="0" indent="0">
              <a:spcBef>
                <a:spcPts val="0"/>
              </a:spcBef>
              <a:buClrTx/>
              <a:buSzTx/>
              <a:buFontTx/>
              <a:buNone/>
              <a:defRPr b="0" spc="0" sz="1800">
                <a:solidFill>
                  <a:srgbClr val="000000"/>
                </a:solidFill>
                <a:latin typeface="+mn-lt"/>
                <a:ea typeface="+mn-ea"/>
                <a:cs typeface="+mn-cs"/>
                <a:sym typeface="Helvetica"/>
              </a:defRPr>
            </a:lvl2pPr>
            <a:lvl3pPr marL="0" indent="0">
              <a:spcBef>
                <a:spcPts val="0"/>
              </a:spcBef>
              <a:buClrTx/>
              <a:buSzTx/>
              <a:buFontTx/>
              <a:buNone/>
              <a:defRPr b="0" spc="0" sz="1800">
                <a:solidFill>
                  <a:srgbClr val="000000"/>
                </a:solidFill>
                <a:latin typeface="+mn-lt"/>
                <a:ea typeface="+mn-ea"/>
                <a:cs typeface="+mn-cs"/>
                <a:sym typeface="Helvetica"/>
              </a:defRPr>
            </a:lvl3pPr>
            <a:lvl4pPr marL="0" indent="0">
              <a:spcBef>
                <a:spcPts val="0"/>
              </a:spcBef>
              <a:buClrTx/>
              <a:buSzTx/>
              <a:buFontTx/>
              <a:buNone/>
              <a:defRPr b="0" spc="0" sz="1800">
                <a:solidFill>
                  <a:srgbClr val="000000"/>
                </a:solidFill>
                <a:latin typeface="+mn-lt"/>
                <a:ea typeface="+mn-ea"/>
                <a:cs typeface="+mn-cs"/>
                <a:sym typeface="Helvetica"/>
              </a:defRPr>
            </a:lvl4pPr>
            <a:lvl5pPr marL="0" indent="0">
              <a:spcBef>
                <a:spcPts val="0"/>
              </a:spcBef>
              <a:buClrTx/>
              <a:buSzTx/>
              <a:buFontTx/>
              <a:buNone/>
              <a:defRPr b="0" spc="0" sz="1800">
                <a:solidFill>
                  <a:srgbClr val="000000"/>
                </a:solidFill>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165" name="PlaceHolder 3"/>
          <p:cNvSpPr/>
          <p:nvPr>
            <p:ph type="body" sz="half" idx="13"/>
          </p:nvPr>
        </p:nvSpPr>
        <p:spPr>
          <a:xfrm>
            <a:off x="5155920" y="1980000"/>
            <a:ext cx="4567321" cy="5040001"/>
          </a:xfrm>
          <a:prstGeom prst="rect">
            <a:avLst/>
          </a:prstGeom>
        </p:spPr>
        <p:txBody>
          <a:bodyPr/>
          <a:lstStyle/>
          <a:p>
            <a:pPr marL="0" indent="0">
              <a:spcBef>
                <a:spcPts val="0"/>
              </a:spcBef>
              <a:buClrTx/>
              <a:buSzTx/>
              <a:buNone/>
              <a:defRPr b="0" spc="0" sz="1800">
                <a:solidFill>
                  <a:srgbClr val="000000"/>
                </a:solidFill>
                <a:latin typeface="Arial"/>
                <a:ea typeface="Arial"/>
                <a:cs typeface="Arial"/>
                <a:sym typeface="Arial"/>
              </a:defRPr>
            </a:pPr>
          </a:p>
        </p:txBody>
      </p:sp>
      <p:sp>
        <p:nvSpPr>
          <p:cNvPr id="1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bg>
      <p:bgPr>
        <a:solidFill>
          <a:srgbClr val="2C3E50"/>
        </a:solidFill>
      </p:bgPr>
    </p:bg>
    <p:spTree>
      <p:nvGrpSpPr>
        <p:cNvPr id="1" name=""/>
        <p:cNvGrpSpPr/>
        <p:nvPr/>
      </p:nvGrpSpPr>
      <p:grpSpPr>
        <a:xfrm>
          <a:off x="0" y="0"/>
          <a:ext cx="0" cy="0"/>
          <a:chOff x="0" y="0"/>
          <a:chExt cx="0" cy="0"/>
        </a:xfrm>
      </p:grpSpPr>
      <p:sp>
        <p:nvSpPr>
          <p:cNvPr id="173" name="CustomShape 1"/>
          <p:cNvSpPr/>
          <p:nvPr/>
        </p:nvSpPr>
        <p:spPr>
          <a:xfrm>
            <a:off x="-1" y="-1"/>
            <a:ext cx="10080002" cy="5040002"/>
          </a:xfrm>
          <a:prstGeom prst="rect">
            <a:avLst/>
          </a:prstGeom>
          <a:solidFill>
            <a:srgbClr val="1ABC9C"/>
          </a:solidFill>
          <a:ln w="12700">
            <a:miter lim="400000"/>
          </a:ln>
        </p:spPr>
        <p:txBody>
          <a:bodyPr lIns="0" tIns="0" rIns="0" bIns="0"/>
          <a:lstStyle/>
          <a:p>
            <a:pPr/>
          </a:p>
        </p:txBody>
      </p:sp>
      <p:sp>
        <p:nvSpPr>
          <p:cNvPr id="174" name="Title Text"/>
          <p:cNvSpPr txBox="1"/>
          <p:nvPr>
            <p:ph type="title"/>
          </p:nvPr>
        </p:nvSpPr>
        <p:spPr>
          <a:xfrm>
            <a:off x="359999" y="301320"/>
            <a:ext cx="9360001" cy="958680"/>
          </a:xfrm>
          <a:prstGeom prst="rect">
            <a:avLst/>
          </a:prstGeom>
        </p:spPr>
        <p:txBody>
          <a:bodyPr>
            <a:normAutofit fontScale="100000" lnSpcReduction="0"/>
          </a:bodyPr>
          <a:lstStyle>
            <a:lvl1pPr algn="ctr">
              <a:defRPr b="0" spc="0" sz="1800">
                <a:solidFill>
                  <a:srgbClr val="000000"/>
                </a:solidFill>
                <a:latin typeface="+mn-lt"/>
                <a:ea typeface="+mn-ea"/>
                <a:cs typeface="+mn-cs"/>
                <a:sym typeface="Helvetica"/>
              </a:defRPr>
            </a:lvl1pPr>
          </a:lstStyle>
          <a:p>
            <a:pPr/>
            <a:r>
              <a:t>Title Text</a:t>
            </a:r>
          </a:p>
        </p:txBody>
      </p:sp>
      <p:sp>
        <p:nvSpPr>
          <p:cNvPr id="1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entered Text">
    <p:bg>
      <p:bgPr>
        <a:solidFill>
          <a:srgbClr val="2C3E50"/>
        </a:solidFill>
      </p:bgPr>
    </p:bg>
    <p:spTree>
      <p:nvGrpSpPr>
        <p:cNvPr id="1" name=""/>
        <p:cNvGrpSpPr/>
        <p:nvPr/>
      </p:nvGrpSpPr>
      <p:grpSpPr>
        <a:xfrm>
          <a:off x="0" y="0"/>
          <a:ext cx="0" cy="0"/>
          <a:chOff x="0" y="0"/>
          <a:chExt cx="0" cy="0"/>
        </a:xfrm>
      </p:grpSpPr>
      <p:sp>
        <p:nvSpPr>
          <p:cNvPr id="182" name="CustomShape 1"/>
          <p:cNvSpPr/>
          <p:nvPr/>
        </p:nvSpPr>
        <p:spPr>
          <a:xfrm>
            <a:off x="-1" y="-1"/>
            <a:ext cx="10080002" cy="5040002"/>
          </a:xfrm>
          <a:prstGeom prst="rect">
            <a:avLst/>
          </a:prstGeom>
          <a:solidFill>
            <a:srgbClr val="1ABC9C"/>
          </a:solidFill>
          <a:ln w="12700">
            <a:miter lim="400000"/>
          </a:ln>
        </p:spPr>
        <p:txBody>
          <a:bodyPr lIns="0" tIns="0" rIns="0" bIns="0"/>
          <a:lstStyle/>
          <a:p>
            <a:pPr/>
          </a:p>
        </p:txBody>
      </p:sp>
      <p:sp>
        <p:nvSpPr>
          <p:cNvPr id="183" name="Body Level One…"/>
          <p:cNvSpPr txBox="1"/>
          <p:nvPr>
            <p:ph type="body" idx="1"/>
          </p:nvPr>
        </p:nvSpPr>
        <p:spPr>
          <a:xfrm>
            <a:off x="359999" y="301320"/>
            <a:ext cx="9360001" cy="4445280"/>
          </a:xfrm>
          <a:prstGeom prst="rect">
            <a:avLst/>
          </a:prstGeom>
        </p:spPr>
        <p:txBody>
          <a:bodyPr anchor="ctr"/>
          <a:lstStyle>
            <a:lvl1pPr marL="0" indent="0">
              <a:spcBef>
                <a:spcPts val="0"/>
              </a:spcBef>
              <a:buClrTx/>
              <a:buSzTx/>
              <a:buNone/>
              <a:defRPr b="0" spc="0" sz="1800">
                <a:solidFill>
                  <a:srgbClr val="000000"/>
                </a:solidFill>
                <a:latin typeface="+mn-lt"/>
                <a:ea typeface="+mn-ea"/>
                <a:cs typeface="+mn-cs"/>
                <a:sym typeface="Helvetica"/>
              </a:defRPr>
            </a:lvl1pPr>
            <a:lvl2pPr marL="0" indent="0">
              <a:spcBef>
                <a:spcPts val="0"/>
              </a:spcBef>
              <a:buClrTx/>
              <a:buSzTx/>
              <a:buFontTx/>
              <a:buNone/>
              <a:defRPr b="0" spc="0" sz="1800">
                <a:solidFill>
                  <a:srgbClr val="000000"/>
                </a:solidFill>
                <a:latin typeface="+mn-lt"/>
                <a:ea typeface="+mn-ea"/>
                <a:cs typeface="+mn-cs"/>
                <a:sym typeface="Helvetica"/>
              </a:defRPr>
            </a:lvl2pPr>
            <a:lvl3pPr marL="0" indent="0">
              <a:spcBef>
                <a:spcPts val="0"/>
              </a:spcBef>
              <a:buClrTx/>
              <a:buSzTx/>
              <a:buFontTx/>
              <a:buNone/>
              <a:defRPr b="0" spc="0" sz="1800">
                <a:solidFill>
                  <a:srgbClr val="000000"/>
                </a:solidFill>
                <a:latin typeface="+mn-lt"/>
                <a:ea typeface="+mn-ea"/>
                <a:cs typeface="+mn-cs"/>
                <a:sym typeface="Helvetica"/>
              </a:defRPr>
            </a:lvl3pPr>
            <a:lvl4pPr marL="0" indent="0">
              <a:spcBef>
                <a:spcPts val="0"/>
              </a:spcBef>
              <a:buClrTx/>
              <a:buSzTx/>
              <a:buFontTx/>
              <a:buNone/>
              <a:defRPr b="0" spc="0" sz="1800">
                <a:solidFill>
                  <a:srgbClr val="000000"/>
                </a:solidFill>
                <a:latin typeface="+mn-lt"/>
                <a:ea typeface="+mn-ea"/>
                <a:cs typeface="+mn-cs"/>
                <a:sym typeface="Helvetica"/>
              </a:defRPr>
            </a:lvl4pPr>
            <a:lvl5pPr marL="0" indent="0">
              <a:spcBef>
                <a:spcPts val="0"/>
              </a:spcBef>
              <a:buClrTx/>
              <a:buSzTx/>
              <a:buFontTx/>
              <a:buNone/>
              <a:defRPr b="0" spc="0" sz="1800">
                <a:solidFill>
                  <a:srgbClr val="000000"/>
                </a:solidFill>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1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and Content">
    <p:bg>
      <p:bgPr>
        <a:solidFill>
          <a:srgbClr val="2C3E50"/>
        </a:solidFill>
      </p:bgPr>
    </p:bg>
    <p:spTree>
      <p:nvGrpSpPr>
        <p:cNvPr id="1" name=""/>
        <p:cNvGrpSpPr/>
        <p:nvPr/>
      </p:nvGrpSpPr>
      <p:grpSpPr>
        <a:xfrm>
          <a:off x="0" y="0"/>
          <a:ext cx="0" cy="0"/>
          <a:chOff x="0" y="0"/>
          <a:chExt cx="0" cy="0"/>
        </a:xfrm>
      </p:grpSpPr>
      <p:sp>
        <p:nvSpPr>
          <p:cNvPr id="191" name="CustomShape 1"/>
          <p:cNvSpPr/>
          <p:nvPr/>
        </p:nvSpPr>
        <p:spPr>
          <a:xfrm>
            <a:off x="-1" y="-1"/>
            <a:ext cx="10080002" cy="5040002"/>
          </a:xfrm>
          <a:prstGeom prst="rect">
            <a:avLst/>
          </a:prstGeom>
          <a:solidFill>
            <a:srgbClr val="1ABC9C"/>
          </a:solidFill>
          <a:ln w="12700">
            <a:miter lim="400000"/>
          </a:ln>
        </p:spPr>
        <p:txBody>
          <a:bodyPr lIns="0" tIns="0" rIns="0" bIns="0"/>
          <a:lstStyle/>
          <a:p>
            <a:pPr/>
          </a:p>
        </p:txBody>
      </p:sp>
      <p:sp>
        <p:nvSpPr>
          <p:cNvPr id="192" name="Title Text"/>
          <p:cNvSpPr txBox="1"/>
          <p:nvPr>
            <p:ph type="title"/>
          </p:nvPr>
        </p:nvSpPr>
        <p:spPr>
          <a:xfrm>
            <a:off x="359999" y="301320"/>
            <a:ext cx="9360001" cy="958680"/>
          </a:xfrm>
          <a:prstGeom prst="rect">
            <a:avLst/>
          </a:prstGeom>
        </p:spPr>
        <p:txBody>
          <a:bodyPr>
            <a:normAutofit fontScale="100000" lnSpcReduction="0"/>
          </a:bodyPr>
          <a:lstStyle>
            <a:lvl1pPr algn="ctr">
              <a:defRPr b="0" spc="0" sz="1800">
                <a:solidFill>
                  <a:srgbClr val="000000"/>
                </a:solidFill>
                <a:latin typeface="+mn-lt"/>
                <a:ea typeface="+mn-ea"/>
                <a:cs typeface="+mn-cs"/>
                <a:sym typeface="Helvetica"/>
              </a:defRPr>
            </a:lvl1pPr>
          </a:lstStyle>
          <a:p>
            <a:pPr/>
            <a:r>
              <a:t>Title Text</a:t>
            </a:r>
          </a:p>
        </p:txBody>
      </p:sp>
      <p:sp>
        <p:nvSpPr>
          <p:cNvPr id="193" name="Body Level One…"/>
          <p:cNvSpPr txBox="1"/>
          <p:nvPr>
            <p:ph type="body" sz="quarter" idx="1"/>
          </p:nvPr>
        </p:nvSpPr>
        <p:spPr>
          <a:xfrm>
            <a:off x="359999" y="1980000"/>
            <a:ext cx="4567322" cy="2403721"/>
          </a:xfrm>
          <a:prstGeom prst="rect">
            <a:avLst/>
          </a:prstGeom>
        </p:spPr>
        <p:txBody>
          <a:bodyPr/>
          <a:lstStyle>
            <a:lvl1pPr marL="0" indent="0">
              <a:spcBef>
                <a:spcPts val="0"/>
              </a:spcBef>
              <a:buClrTx/>
              <a:buSzTx/>
              <a:buNone/>
              <a:defRPr b="0" spc="0" sz="1800">
                <a:solidFill>
                  <a:srgbClr val="000000"/>
                </a:solidFill>
                <a:latin typeface="+mn-lt"/>
                <a:ea typeface="+mn-ea"/>
                <a:cs typeface="+mn-cs"/>
                <a:sym typeface="Helvetica"/>
              </a:defRPr>
            </a:lvl1pPr>
            <a:lvl2pPr marL="0" indent="0">
              <a:spcBef>
                <a:spcPts val="0"/>
              </a:spcBef>
              <a:buClrTx/>
              <a:buSzTx/>
              <a:buFontTx/>
              <a:buNone/>
              <a:defRPr b="0" spc="0" sz="1800">
                <a:solidFill>
                  <a:srgbClr val="000000"/>
                </a:solidFill>
                <a:latin typeface="+mn-lt"/>
                <a:ea typeface="+mn-ea"/>
                <a:cs typeface="+mn-cs"/>
                <a:sym typeface="Helvetica"/>
              </a:defRPr>
            </a:lvl2pPr>
            <a:lvl3pPr marL="0" indent="0">
              <a:spcBef>
                <a:spcPts val="0"/>
              </a:spcBef>
              <a:buClrTx/>
              <a:buSzTx/>
              <a:buFontTx/>
              <a:buNone/>
              <a:defRPr b="0" spc="0" sz="1800">
                <a:solidFill>
                  <a:srgbClr val="000000"/>
                </a:solidFill>
                <a:latin typeface="+mn-lt"/>
                <a:ea typeface="+mn-ea"/>
                <a:cs typeface="+mn-cs"/>
                <a:sym typeface="Helvetica"/>
              </a:defRPr>
            </a:lvl3pPr>
            <a:lvl4pPr marL="0" indent="0">
              <a:spcBef>
                <a:spcPts val="0"/>
              </a:spcBef>
              <a:buClrTx/>
              <a:buSzTx/>
              <a:buFontTx/>
              <a:buNone/>
              <a:defRPr b="0" spc="0" sz="1800">
                <a:solidFill>
                  <a:srgbClr val="000000"/>
                </a:solidFill>
                <a:latin typeface="+mn-lt"/>
                <a:ea typeface="+mn-ea"/>
                <a:cs typeface="+mn-cs"/>
                <a:sym typeface="Helvetica"/>
              </a:defRPr>
            </a:lvl4pPr>
            <a:lvl5pPr marL="0" indent="0">
              <a:spcBef>
                <a:spcPts val="0"/>
              </a:spcBef>
              <a:buClrTx/>
              <a:buSzTx/>
              <a:buFontTx/>
              <a:buNone/>
              <a:defRPr b="0" spc="0" sz="1800">
                <a:solidFill>
                  <a:srgbClr val="000000"/>
                </a:solidFill>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194" name="PlaceHolder 3"/>
          <p:cNvSpPr/>
          <p:nvPr/>
        </p:nvSpPr>
        <p:spPr>
          <a:xfrm>
            <a:off x="5155920" y="1980000"/>
            <a:ext cx="4567321" cy="5040001"/>
          </a:xfrm>
          <a:prstGeom prst="rect">
            <a:avLst/>
          </a:prstGeom>
          <a:ln w="12700">
            <a:miter lim="400000"/>
          </a:ln>
        </p:spPr>
        <p:txBody>
          <a:bodyPr lIns="0" tIns="0" rIns="0" bIns="0">
            <a:normAutofit fontScale="100000" lnSpcReduction="0"/>
          </a:bodyPr>
          <a:lstStyle/>
          <a:p>
            <a:pPr/>
          </a:p>
        </p:txBody>
      </p:sp>
      <p:sp>
        <p:nvSpPr>
          <p:cNvPr id="195" name="PlaceHolder 4"/>
          <p:cNvSpPr/>
          <p:nvPr>
            <p:ph type="body" sz="quarter" idx="13"/>
          </p:nvPr>
        </p:nvSpPr>
        <p:spPr>
          <a:xfrm>
            <a:off x="359999" y="4612320"/>
            <a:ext cx="4567322" cy="2403720"/>
          </a:xfrm>
          <a:prstGeom prst="rect">
            <a:avLst/>
          </a:prstGeom>
        </p:spPr>
        <p:txBody>
          <a:bodyPr/>
          <a:lstStyle/>
          <a:p>
            <a:pPr marL="0" indent="0">
              <a:spcBef>
                <a:spcPts val="0"/>
              </a:spcBef>
              <a:buClrTx/>
              <a:buSzTx/>
              <a:buNone/>
              <a:defRPr b="0" spc="0" sz="1800">
                <a:solidFill>
                  <a:srgbClr val="000000"/>
                </a:solidFill>
                <a:latin typeface="Arial"/>
                <a:ea typeface="Arial"/>
                <a:cs typeface="Arial"/>
                <a:sym typeface="Arial"/>
              </a:defRPr>
            </a:pPr>
          </a:p>
        </p:txBody>
      </p:sp>
      <p:sp>
        <p:nvSpPr>
          <p:cNvPr id="1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21" name="Title Text"/>
          <p:cNvSpPr txBox="1"/>
          <p:nvPr>
            <p:ph type="title"/>
          </p:nvPr>
        </p:nvSpPr>
        <p:spPr>
          <a:xfrm>
            <a:off x="359999" y="301320"/>
            <a:ext cx="9360001" cy="958680"/>
          </a:xfrm>
          <a:prstGeom prst="rect">
            <a:avLst/>
          </a:prstGeom>
        </p:spPr>
        <p:txBody>
          <a:bodyPr>
            <a:normAutofit fontScale="100000" lnSpcReduction="0"/>
          </a:bodyPr>
          <a:lstStyle/>
          <a:p>
            <a:pPr/>
            <a:r>
              <a:t>Title Text</a:t>
            </a:r>
          </a:p>
        </p:txBody>
      </p:sp>
      <p:sp>
        <p:nvSpPr>
          <p:cNvPr id="22" name="Body Level One…"/>
          <p:cNvSpPr txBox="1"/>
          <p:nvPr>
            <p:ph type="body" idx="1"/>
          </p:nvPr>
        </p:nvSpPr>
        <p:spPr>
          <a:xfrm>
            <a:off x="359999" y="1980000"/>
            <a:ext cx="9360001" cy="5040001"/>
          </a:xfrm>
          <a:prstGeom prst="rect">
            <a:avLst/>
          </a:prstGeom>
        </p:spPr>
        <p:txBody>
          <a:bodyPr anchor="ct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and 2 Content">
    <p:bg>
      <p:bgPr>
        <a:solidFill>
          <a:srgbClr val="2C3E50"/>
        </a:solidFill>
      </p:bgPr>
    </p:bg>
    <p:spTree>
      <p:nvGrpSpPr>
        <p:cNvPr id="1" name=""/>
        <p:cNvGrpSpPr/>
        <p:nvPr/>
      </p:nvGrpSpPr>
      <p:grpSpPr>
        <a:xfrm>
          <a:off x="0" y="0"/>
          <a:ext cx="0" cy="0"/>
          <a:chOff x="0" y="0"/>
          <a:chExt cx="0" cy="0"/>
        </a:xfrm>
      </p:grpSpPr>
      <p:sp>
        <p:nvSpPr>
          <p:cNvPr id="203" name="CustomShape 1"/>
          <p:cNvSpPr/>
          <p:nvPr/>
        </p:nvSpPr>
        <p:spPr>
          <a:xfrm>
            <a:off x="-1" y="-1"/>
            <a:ext cx="10080002" cy="5040002"/>
          </a:xfrm>
          <a:prstGeom prst="rect">
            <a:avLst/>
          </a:prstGeom>
          <a:solidFill>
            <a:srgbClr val="1ABC9C"/>
          </a:solidFill>
          <a:ln w="12700">
            <a:miter lim="400000"/>
          </a:ln>
        </p:spPr>
        <p:txBody>
          <a:bodyPr lIns="0" tIns="0" rIns="0" bIns="0"/>
          <a:lstStyle/>
          <a:p>
            <a:pPr/>
          </a:p>
        </p:txBody>
      </p:sp>
      <p:sp>
        <p:nvSpPr>
          <p:cNvPr id="204" name="Title Text"/>
          <p:cNvSpPr txBox="1"/>
          <p:nvPr>
            <p:ph type="title"/>
          </p:nvPr>
        </p:nvSpPr>
        <p:spPr>
          <a:xfrm>
            <a:off x="359999" y="301320"/>
            <a:ext cx="9360001" cy="958680"/>
          </a:xfrm>
          <a:prstGeom prst="rect">
            <a:avLst/>
          </a:prstGeom>
        </p:spPr>
        <p:txBody>
          <a:bodyPr>
            <a:normAutofit fontScale="100000" lnSpcReduction="0"/>
          </a:bodyPr>
          <a:lstStyle>
            <a:lvl1pPr algn="ctr">
              <a:defRPr b="0" spc="0" sz="1800">
                <a:solidFill>
                  <a:srgbClr val="000000"/>
                </a:solidFill>
                <a:latin typeface="+mn-lt"/>
                <a:ea typeface="+mn-ea"/>
                <a:cs typeface="+mn-cs"/>
                <a:sym typeface="Helvetica"/>
              </a:defRPr>
            </a:lvl1pPr>
          </a:lstStyle>
          <a:p>
            <a:pPr/>
            <a:r>
              <a:t>Title Text</a:t>
            </a:r>
          </a:p>
        </p:txBody>
      </p:sp>
      <p:sp>
        <p:nvSpPr>
          <p:cNvPr id="205" name="Body Level One…"/>
          <p:cNvSpPr txBox="1"/>
          <p:nvPr>
            <p:ph type="body" sz="half" idx="1"/>
          </p:nvPr>
        </p:nvSpPr>
        <p:spPr>
          <a:xfrm>
            <a:off x="359999" y="1980000"/>
            <a:ext cx="4567322" cy="5040001"/>
          </a:xfrm>
          <a:prstGeom prst="rect">
            <a:avLst/>
          </a:prstGeom>
        </p:spPr>
        <p:txBody>
          <a:bodyPr/>
          <a:lstStyle>
            <a:lvl1pPr marL="0" indent="0">
              <a:spcBef>
                <a:spcPts val="0"/>
              </a:spcBef>
              <a:buClrTx/>
              <a:buSzTx/>
              <a:buNone/>
              <a:defRPr b="0" spc="0" sz="1800">
                <a:solidFill>
                  <a:srgbClr val="000000"/>
                </a:solidFill>
                <a:latin typeface="+mn-lt"/>
                <a:ea typeface="+mn-ea"/>
                <a:cs typeface="+mn-cs"/>
                <a:sym typeface="Helvetica"/>
              </a:defRPr>
            </a:lvl1pPr>
            <a:lvl2pPr marL="0" indent="0">
              <a:spcBef>
                <a:spcPts val="0"/>
              </a:spcBef>
              <a:buClrTx/>
              <a:buSzTx/>
              <a:buFontTx/>
              <a:buNone/>
              <a:defRPr b="0" spc="0" sz="1800">
                <a:solidFill>
                  <a:srgbClr val="000000"/>
                </a:solidFill>
                <a:latin typeface="+mn-lt"/>
                <a:ea typeface="+mn-ea"/>
                <a:cs typeface="+mn-cs"/>
                <a:sym typeface="Helvetica"/>
              </a:defRPr>
            </a:lvl2pPr>
            <a:lvl3pPr marL="0" indent="0">
              <a:spcBef>
                <a:spcPts val="0"/>
              </a:spcBef>
              <a:buClrTx/>
              <a:buSzTx/>
              <a:buFontTx/>
              <a:buNone/>
              <a:defRPr b="0" spc="0" sz="1800">
                <a:solidFill>
                  <a:srgbClr val="000000"/>
                </a:solidFill>
                <a:latin typeface="+mn-lt"/>
                <a:ea typeface="+mn-ea"/>
                <a:cs typeface="+mn-cs"/>
                <a:sym typeface="Helvetica"/>
              </a:defRPr>
            </a:lvl3pPr>
            <a:lvl4pPr marL="0" indent="0">
              <a:spcBef>
                <a:spcPts val="0"/>
              </a:spcBef>
              <a:buClrTx/>
              <a:buSzTx/>
              <a:buFontTx/>
              <a:buNone/>
              <a:defRPr b="0" spc="0" sz="1800">
                <a:solidFill>
                  <a:srgbClr val="000000"/>
                </a:solidFill>
                <a:latin typeface="+mn-lt"/>
                <a:ea typeface="+mn-ea"/>
                <a:cs typeface="+mn-cs"/>
                <a:sym typeface="Helvetica"/>
              </a:defRPr>
            </a:lvl4pPr>
            <a:lvl5pPr marL="0" indent="0">
              <a:spcBef>
                <a:spcPts val="0"/>
              </a:spcBef>
              <a:buClrTx/>
              <a:buSzTx/>
              <a:buFontTx/>
              <a:buNone/>
              <a:defRPr b="0" spc="0" sz="1800">
                <a:solidFill>
                  <a:srgbClr val="000000"/>
                </a:solidFill>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206" name="PlaceHolder 3"/>
          <p:cNvSpPr/>
          <p:nvPr/>
        </p:nvSpPr>
        <p:spPr>
          <a:xfrm>
            <a:off x="5155920" y="1980000"/>
            <a:ext cx="4567321" cy="2403721"/>
          </a:xfrm>
          <a:prstGeom prst="rect">
            <a:avLst/>
          </a:prstGeom>
          <a:ln w="12700">
            <a:miter lim="400000"/>
          </a:ln>
        </p:spPr>
        <p:txBody>
          <a:bodyPr lIns="0" tIns="0" rIns="0" bIns="0">
            <a:normAutofit fontScale="100000" lnSpcReduction="0"/>
          </a:bodyPr>
          <a:lstStyle/>
          <a:p>
            <a:pPr/>
          </a:p>
        </p:txBody>
      </p:sp>
      <p:sp>
        <p:nvSpPr>
          <p:cNvPr id="207" name="PlaceHolder 4"/>
          <p:cNvSpPr/>
          <p:nvPr>
            <p:ph type="body" sz="quarter" idx="13"/>
          </p:nvPr>
        </p:nvSpPr>
        <p:spPr>
          <a:xfrm>
            <a:off x="5155920" y="4612320"/>
            <a:ext cx="4567321" cy="2403720"/>
          </a:xfrm>
          <a:prstGeom prst="rect">
            <a:avLst/>
          </a:prstGeom>
        </p:spPr>
        <p:txBody>
          <a:bodyPr/>
          <a:lstStyle/>
          <a:p>
            <a:pPr marL="0" indent="0">
              <a:spcBef>
                <a:spcPts val="0"/>
              </a:spcBef>
              <a:buClrTx/>
              <a:buSzTx/>
              <a:buNone/>
              <a:defRPr b="0" spc="0" sz="1800">
                <a:solidFill>
                  <a:srgbClr val="000000"/>
                </a:solidFill>
                <a:latin typeface="Arial"/>
                <a:ea typeface="Arial"/>
                <a:cs typeface="Arial"/>
                <a:sym typeface="Arial"/>
              </a:defRPr>
            </a:pPr>
          </a:p>
        </p:txBody>
      </p:sp>
      <p:sp>
        <p:nvSpPr>
          <p:cNvPr id="2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over Content">
    <p:bg>
      <p:bgPr>
        <a:solidFill>
          <a:srgbClr val="2C3E50"/>
        </a:solidFill>
      </p:bgPr>
    </p:bg>
    <p:spTree>
      <p:nvGrpSpPr>
        <p:cNvPr id="1" name=""/>
        <p:cNvGrpSpPr/>
        <p:nvPr/>
      </p:nvGrpSpPr>
      <p:grpSpPr>
        <a:xfrm>
          <a:off x="0" y="0"/>
          <a:ext cx="0" cy="0"/>
          <a:chOff x="0" y="0"/>
          <a:chExt cx="0" cy="0"/>
        </a:xfrm>
      </p:grpSpPr>
      <p:sp>
        <p:nvSpPr>
          <p:cNvPr id="215" name="CustomShape 1"/>
          <p:cNvSpPr/>
          <p:nvPr/>
        </p:nvSpPr>
        <p:spPr>
          <a:xfrm>
            <a:off x="-1" y="-1"/>
            <a:ext cx="10080002" cy="5040002"/>
          </a:xfrm>
          <a:prstGeom prst="rect">
            <a:avLst/>
          </a:prstGeom>
          <a:solidFill>
            <a:srgbClr val="1ABC9C"/>
          </a:solidFill>
          <a:ln w="12700">
            <a:miter lim="400000"/>
          </a:ln>
        </p:spPr>
        <p:txBody>
          <a:bodyPr lIns="0" tIns="0" rIns="0" bIns="0"/>
          <a:lstStyle/>
          <a:p>
            <a:pPr/>
          </a:p>
        </p:txBody>
      </p:sp>
      <p:sp>
        <p:nvSpPr>
          <p:cNvPr id="216" name="Title Text"/>
          <p:cNvSpPr txBox="1"/>
          <p:nvPr>
            <p:ph type="title"/>
          </p:nvPr>
        </p:nvSpPr>
        <p:spPr>
          <a:xfrm>
            <a:off x="359999" y="301320"/>
            <a:ext cx="9360001" cy="958680"/>
          </a:xfrm>
          <a:prstGeom prst="rect">
            <a:avLst/>
          </a:prstGeom>
        </p:spPr>
        <p:txBody>
          <a:bodyPr>
            <a:normAutofit fontScale="100000" lnSpcReduction="0"/>
          </a:bodyPr>
          <a:lstStyle>
            <a:lvl1pPr algn="ctr">
              <a:defRPr b="0" spc="0" sz="1800">
                <a:solidFill>
                  <a:srgbClr val="000000"/>
                </a:solidFill>
                <a:latin typeface="+mn-lt"/>
                <a:ea typeface="+mn-ea"/>
                <a:cs typeface="+mn-cs"/>
                <a:sym typeface="Helvetica"/>
              </a:defRPr>
            </a:lvl1pPr>
          </a:lstStyle>
          <a:p>
            <a:pPr/>
            <a:r>
              <a:t>Title Text</a:t>
            </a:r>
          </a:p>
        </p:txBody>
      </p:sp>
      <p:sp>
        <p:nvSpPr>
          <p:cNvPr id="217" name="Body Level One…"/>
          <p:cNvSpPr txBox="1"/>
          <p:nvPr>
            <p:ph type="body" sz="quarter" idx="1"/>
          </p:nvPr>
        </p:nvSpPr>
        <p:spPr>
          <a:xfrm>
            <a:off x="359999" y="1980000"/>
            <a:ext cx="4567322" cy="2403721"/>
          </a:xfrm>
          <a:prstGeom prst="rect">
            <a:avLst/>
          </a:prstGeom>
        </p:spPr>
        <p:txBody>
          <a:bodyPr/>
          <a:lstStyle>
            <a:lvl1pPr marL="0" indent="0">
              <a:spcBef>
                <a:spcPts val="0"/>
              </a:spcBef>
              <a:buClrTx/>
              <a:buSzTx/>
              <a:buNone/>
              <a:defRPr b="0" spc="0" sz="1800">
                <a:solidFill>
                  <a:srgbClr val="000000"/>
                </a:solidFill>
                <a:latin typeface="+mn-lt"/>
                <a:ea typeface="+mn-ea"/>
                <a:cs typeface="+mn-cs"/>
                <a:sym typeface="Helvetica"/>
              </a:defRPr>
            </a:lvl1pPr>
            <a:lvl2pPr marL="0" indent="0">
              <a:spcBef>
                <a:spcPts val="0"/>
              </a:spcBef>
              <a:buClrTx/>
              <a:buSzTx/>
              <a:buFontTx/>
              <a:buNone/>
              <a:defRPr b="0" spc="0" sz="1800">
                <a:solidFill>
                  <a:srgbClr val="000000"/>
                </a:solidFill>
                <a:latin typeface="+mn-lt"/>
                <a:ea typeface="+mn-ea"/>
                <a:cs typeface="+mn-cs"/>
                <a:sym typeface="Helvetica"/>
              </a:defRPr>
            </a:lvl2pPr>
            <a:lvl3pPr marL="0" indent="0">
              <a:spcBef>
                <a:spcPts val="0"/>
              </a:spcBef>
              <a:buClrTx/>
              <a:buSzTx/>
              <a:buFontTx/>
              <a:buNone/>
              <a:defRPr b="0" spc="0" sz="1800">
                <a:solidFill>
                  <a:srgbClr val="000000"/>
                </a:solidFill>
                <a:latin typeface="+mn-lt"/>
                <a:ea typeface="+mn-ea"/>
                <a:cs typeface="+mn-cs"/>
                <a:sym typeface="Helvetica"/>
              </a:defRPr>
            </a:lvl3pPr>
            <a:lvl4pPr marL="0" indent="0">
              <a:spcBef>
                <a:spcPts val="0"/>
              </a:spcBef>
              <a:buClrTx/>
              <a:buSzTx/>
              <a:buFontTx/>
              <a:buNone/>
              <a:defRPr b="0" spc="0" sz="1800">
                <a:solidFill>
                  <a:srgbClr val="000000"/>
                </a:solidFill>
                <a:latin typeface="+mn-lt"/>
                <a:ea typeface="+mn-ea"/>
                <a:cs typeface="+mn-cs"/>
                <a:sym typeface="Helvetica"/>
              </a:defRPr>
            </a:lvl4pPr>
            <a:lvl5pPr marL="0" indent="0">
              <a:spcBef>
                <a:spcPts val="0"/>
              </a:spcBef>
              <a:buClrTx/>
              <a:buSzTx/>
              <a:buFontTx/>
              <a:buNone/>
              <a:defRPr b="0" spc="0" sz="1800">
                <a:solidFill>
                  <a:srgbClr val="000000"/>
                </a:solidFill>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218" name="PlaceHolder 3"/>
          <p:cNvSpPr/>
          <p:nvPr/>
        </p:nvSpPr>
        <p:spPr>
          <a:xfrm>
            <a:off x="5155920" y="1980000"/>
            <a:ext cx="4567321" cy="2403721"/>
          </a:xfrm>
          <a:prstGeom prst="rect">
            <a:avLst/>
          </a:prstGeom>
          <a:ln w="12700">
            <a:miter lim="400000"/>
          </a:ln>
        </p:spPr>
        <p:txBody>
          <a:bodyPr lIns="0" tIns="0" rIns="0" bIns="0">
            <a:normAutofit fontScale="100000" lnSpcReduction="0"/>
          </a:bodyPr>
          <a:lstStyle/>
          <a:p>
            <a:pPr/>
          </a:p>
        </p:txBody>
      </p:sp>
      <p:sp>
        <p:nvSpPr>
          <p:cNvPr id="219" name="PlaceHolder 4"/>
          <p:cNvSpPr/>
          <p:nvPr>
            <p:ph type="body" sz="half" idx="13"/>
          </p:nvPr>
        </p:nvSpPr>
        <p:spPr>
          <a:xfrm>
            <a:off x="360000" y="4612320"/>
            <a:ext cx="9360000" cy="2403720"/>
          </a:xfrm>
          <a:prstGeom prst="rect">
            <a:avLst/>
          </a:prstGeom>
        </p:spPr>
        <p:txBody>
          <a:bodyPr/>
          <a:lstStyle/>
          <a:p>
            <a:pPr marL="0" indent="0">
              <a:spcBef>
                <a:spcPts val="0"/>
              </a:spcBef>
              <a:buClrTx/>
              <a:buSzTx/>
              <a:buNone/>
              <a:defRPr b="0" spc="0" sz="1800">
                <a:solidFill>
                  <a:srgbClr val="000000"/>
                </a:solidFill>
                <a:latin typeface="Arial"/>
                <a:ea typeface="Arial"/>
                <a:cs typeface="Arial"/>
                <a:sym typeface="Arial"/>
              </a:defRPr>
            </a:pPr>
          </a:p>
        </p:txBody>
      </p:sp>
      <p:sp>
        <p:nvSpPr>
          <p:cNvPr id="2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over Content">
    <p:bg>
      <p:bgPr>
        <a:solidFill>
          <a:srgbClr val="2C3E50"/>
        </a:solidFill>
      </p:bgPr>
    </p:bg>
    <p:spTree>
      <p:nvGrpSpPr>
        <p:cNvPr id="1" name=""/>
        <p:cNvGrpSpPr/>
        <p:nvPr/>
      </p:nvGrpSpPr>
      <p:grpSpPr>
        <a:xfrm>
          <a:off x="0" y="0"/>
          <a:ext cx="0" cy="0"/>
          <a:chOff x="0" y="0"/>
          <a:chExt cx="0" cy="0"/>
        </a:xfrm>
      </p:grpSpPr>
      <p:sp>
        <p:nvSpPr>
          <p:cNvPr id="227" name="CustomShape 1"/>
          <p:cNvSpPr/>
          <p:nvPr/>
        </p:nvSpPr>
        <p:spPr>
          <a:xfrm>
            <a:off x="-1" y="-1"/>
            <a:ext cx="10080002" cy="5040002"/>
          </a:xfrm>
          <a:prstGeom prst="rect">
            <a:avLst/>
          </a:prstGeom>
          <a:solidFill>
            <a:srgbClr val="1ABC9C"/>
          </a:solidFill>
          <a:ln w="12700">
            <a:miter lim="400000"/>
          </a:ln>
        </p:spPr>
        <p:txBody>
          <a:bodyPr lIns="0" tIns="0" rIns="0" bIns="0"/>
          <a:lstStyle/>
          <a:p>
            <a:pPr/>
          </a:p>
        </p:txBody>
      </p:sp>
      <p:sp>
        <p:nvSpPr>
          <p:cNvPr id="228" name="Title Text"/>
          <p:cNvSpPr txBox="1"/>
          <p:nvPr>
            <p:ph type="title"/>
          </p:nvPr>
        </p:nvSpPr>
        <p:spPr>
          <a:xfrm>
            <a:off x="359999" y="301320"/>
            <a:ext cx="9360001" cy="958680"/>
          </a:xfrm>
          <a:prstGeom prst="rect">
            <a:avLst/>
          </a:prstGeom>
        </p:spPr>
        <p:txBody>
          <a:bodyPr>
            <a:normAutofit fontScale="100000" lnSpcReduction="0"/>
          </a:bodyPr>
          <a:lstStyle>
            <a:lvl1pPr algn="ctr">
              <a:defRPr b="0" spc="0" sz="1800">
                <a:solidFill>
                  <a:srgbClr val="000000"/>
                </a:solidFill>
                <a:latin typeface="+mn-lt"/>
                <a:ea typeface="+mn-ea"/>
                <a:cs typeface="+mn-cs"/>
                <a:sym typeface="Helvetica"/>
              </a:defRPr>
            </a:lvl1pPr>
          </a:lstStyle>
          <a:p>
            <a:pPr/>
            <a:r>
              <a:t>Title Text</a:t>
            </a:r>
          </a:p>
        </p:txBody>
      </p:sp>
      <p:sp>
        <p:nvSpPr>
          <p:cNvPr id="229" name="Body Level One…"/>
          <p:cNvSpPr txBox="1"/>
          <p:nvPr>
            <p:ph type="body" sz="half" idx="1"/>
          </p:nvPr>
        </p:nvSpPr>
        <p:spPr>
          <a:xfrm>
            <a:off x="359999" y="1980000"/>
            <a:ext cx="9360001" cy="2403721"/>
          </a:xfrm>
          <a:prstGeom prst="rect">
            <a:avLst/>
          </a:prstGeom>
        </p:spPr>
        <p:txBody>
          <a:bodyPr/>
          <a:lstStyle>
            <a:lvl1pPr marL="0" indent="0">
              <a:spcBef>
                <a:spcPts val="0"/>
              </a:spcBef>
              <a:buClrTx/>
              <a:buSzTx/>
              <a:buNone/>
              <a:defRPr b="0" spc="0" sz="1800">
                <a:solidFill>
                  <a:srgbClr val="000000"/>
                </a:solidFill>
                <a:latin typeface="+mn-lt"/>
                <a:ea typeface="+mn-ea"/>
                <a:cs typeface="+mn-cs"/>
                <a:sym typeface="Helvetica"/>
              </a:defRPr>
            </a:lvl1pPr>
            <a:lvl2pPr marL="0" indent="0">
              <a:spcBef>
                <a:spcPts val="0"/>
              </a:spcBef>
              <a:buClrTx/>
              <a:buSzTx/>
              <a:buFontTx/>
              <a:buNone/>
              <a:defRPr b="0" spc="0" sz="1800">
                <a:solidFill>
                  <a:srgbClr val="000000"/>
                </a:solidFill>
                <a:latin typeface="+mn-lt"/>
                <a:ea typeface="+mn-ea"/>
                <a:cs typeface="+mn-cs"/>
                <a:sym typeface="Helvetica"/>
              </a:defRPr>
            </a:lvl2pPr>
            <a:lvl3pPr marL="0" indent="0">
              <a:spcBef>
                <a:spcPts val="0"/>
              </a:spcBef>
              <a:buClrTx/>
              <a:buSzTx/>
              <a:buFontTx/>
              <a:buNone/>
              <a:defRPr b="0" spc="0" sz="1800">
                <a:solidFill>
                  <a:srgbClr val="000000"/>
                </a:solidFill>
                <a:latin typeface="+mn-lt"/>
                <a:ea typeface="+mn-ea"/>
                <a:cs typeface="+mn-cs"/>
                <a:sym typeface="Helvetica"/>
              </a:defRPr>
            </a:lvl3pPr>
            <a:lvl4pPr marL="0" indent="0">
              <a:spcBef>
                <a:spcPts val="0"/>
              </a:spcBef>
              <a:buClrTx/>
              <a:buSzTx/>
              <a:buFontTx/>
              <a:buNone/>
              <a:defRPr b="0" spc="0" sz="1800">
                <a:solidFill>
                  <a:srgbClr val="000000"/>
                </a:solidFill>
                <a:latin typeface="+mn-lt"/>
                <a:ea typeface="+mn-ea"/>
                <a:cs typeface="+mn-cs"/>
                <a:sym typeface="Helvetica"/>
              </a:defRPr>
            </a:lvl4pPr>
            <a:lvl5pPr marL="0" indent="0">
              <a:spcBef>
                <a:spcPts val="0"/>
              </a:spcBef>
              <a:buClrTx/>
              <a:buSzTx/>
              <a:buFontTx/>
              <a:buNone/>
              <a:defRPr b="0" spc="0" sz="1800">
                <a:solidFill>
                  <a:srgbClr val="000000"/>
                </a:solidFill>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230" name="PlaceHolder 3"/>
          <p:cNvSpPr/>
          <p:nvPr>
            <p:ph type="body" sz="half" idx="13"/>
          </p:nvPr>
        </p:nvSpPr>
        <p:spPr>
          <a:xfrm>
            <a:off x="360000" y="4612320"/>
            <a:ext cx="9360000" cy="2403720"/>
          </a:xfrm>
          <a:prstGeom prst="rect">
            <a:avLst/>
          </a:prstGeom>
        </p:spPr>
        <p:txBody>
          <a:bodyPr/>
          <a:lstStyle/>
          <a:p>
            <a:pPr marL="0" indent="0">
              <a:spcBef>
                <a:spcPts val="0"/>
              </a:spcBef>
              <a:buClrTx/>
              <a:buSzTx/>
              <a:buNone/>
              <a:defRPr b="0" spc="0" sz="1800">
                <a:solidFill>
                  <a:srgbClr val="000000"/>
                </a:solidFill>
                <a:latin typeface="Arial"/>
                <a:ea typeface="Arial"/>
                <a:cs typeface="Arial"/>
                <a:sym typeface="Arial"/>
              </a:defRPr>
            </a:pPr>
          </a:p>
        </p:txBody>
      </p:sp>
      <p:sp>
        <p:nvSpPr>
          <p:cNvPr id="2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4 Content">
    <p:bg>
      <p:bgPr>
        <a:solidFill>
          <a:srgbClr val="2C3E50"/>
        </a:solidFill>
      </p:bgPr>
    </p:bg>
    <p:spTree>
      <p:nvGrpSpPr>
        <p:cNvPr id="1" name=""/>
        <p:cNvGrpSpPr/>
        <p:nvPr/>
      </p:nvGrpSpPr>
      <p:grpSpPr>
        <a:xfrm>
          <a:off x="0" y="0"/>
          <a:ext cx="0" cy="0"/>
          <a:chOff x="0" y="0"/>
          <a:chExt cx="0" cy="0"/>
        </a:xfrm>
      </p:grpSpPr>
      <p:sp>
        <p:nvSpPr>
          <p:cNvPr id="238" name="CustomShape 1"/>
          <p:cNvSpPr/>
          <p:nvPr/>
        </p:nvSpPr>
        <p:spPr>
          <a:xfrm>
            <a:off x="-1" y="-1"/>
            <a:ext cx="10080002" cy="5040002"/>
          </a:xfrm>
          <a:prstGeom prst="rect">
            <a:avLst/>
          </a:prstGeom>
          <a:solidFill>
            <a:srgbClr val="1ABC9C"/>
          </a:solidFill>
          <a:ln w="12700">
            <a:miter lim="400000"/>
          </a:ln>
        </p:spPr>
        <p:txBody>
          <a:bodyPr lIns="0" tIns="0" rIns="0" bIns="0"/>
          <a:lstStyle/>
          <a:p>
            <a:pPr/>
          </a:p>
        </p:txBody>
      </p:sp>
      <p:sp>
        <p:nvSpPr>
          <p:cNvPr id="239" name="Title Text"/>
          <p:cNvSpPr txBox="1"/>
          <p:nvPr>
            <p:ph type="title"/>
          </p:nvPr>
        </p:nvSpPr>
        <p:spPr>
          <a:xfrm>
            <a:off x="359999" y="301320"/>
            <a:ext cx="9360001" cy="958680"/>
          </a:xfrm>
          <a:prstGeom prst="rect">
            <a:avLst/>
          </a:prstGeom>
        </p:spPr>
        <p:txBody>
          <a:bodyPr>
            <a:normAutofit fontScale="100000" lnSpcReduction="0"/>
          </a:bodyPr>
          <a:lstStyle>
            <a:lvl1pPr algn="ctr">
              <a:defRPr b="0" spc="0" sz="1800">
                <a:solidFill>
                  <a:srgbClr val="000000"/>
                </a:solidFill>
                <a:latin typeface="+mn-lt"/>
                <a:ea typeface="+mn-ea"/>
                <a:cs typeface="+mn-cs"/>
                <a:sym typeface="Helvetica"/>
              </a:defRPr>
            </a:lvl1pPr>
          </a:lstStyle>
          <a:p>
            <a:pPr/>
            <a:r>
              <a:t>Title Text</a:t>
            </a:r>
          </a:p>
        </p:txBody>
      </p:sp>
      <p:sp>
        <p:nvSpPr>
          <p:cNvPr id="240" name="Body Level One…"/>
          <p:cNvSpPr txBox="1"/>
          <p:nvPr>
            <p:ph type="body" sz="quarter" idx="1"/>
          </p:nvPr>
        </p:nvSpPr>
        <p:spPr>
          <a:xfrm>
            <a:off x="359999" y="1980000"/>
            <a:ext cx="4567322" cy="2403721"/>
          </a:xfrm>
          <a:prstGeom prst="rect">
            <a:avLst/>
          </a:prstGeom>
        </p:spPr>
        <p:txBody>
          <a:bodyPr/>
          <a:lstStyle>
            <a:lvl1pPr marL="0" indent="0">
              <a:spcBef>
                <a:spcPts val="0"/>
              </a:spcBef>
              <a:buClrTx/>
              <a:buSzTx/>
              <a:buNone/>
              <a:defRPr b="0" spc="0" sz="1800">
                <a:solidFill>
                  <a:srgbClr val="000000"/>
                </a:solidFill>
                <a:latin typeface="+mn-lt"/>
                <a:ea typeface="+mn-ea"/>
                <a:cs typeface="+mn-cs"/>
                <a:sym typeface="Helvetica"/>
              </a:defRPr>
            </a:lvl1pPr>
            <a:lvl2pPr marL="0" indent="0">
              <a:spcBef>
                <a:spcPts val="0"/>
              </a:spcBef>
              <a:buClrTx/>
              <a:buSzTx/>
              <a:buFontTx/>
              <a:buNone/>
              <a:defRPr b="0" spc="0" sz="1800">
                <a:solidFill>
                  <a:srgbClr val="000000"/>
                </a:solidFill>
                <a:latin typeface="+mn-lt"/>
                <a:ea typeface="+mn-ea"/>
                <a:cs typeface="+mn-cs"/>
                <a:sym typeface="Helvetica"/>
              </a:defRPr>
            </a:lvl2pPr>
            <a:lvl3pPr marL="0" indent="0">
              <a:spcBef>
                <a:spcPts val="0"/>
              </a:spcBef>
              <a:buClrTx/>
              <a:buSzTx/>
              <a:buFontTx/>
              <a:buNone/>
              <a:defRPr b="0" spc="0" sz="1800">
                <a:solidFill>
                  <a:srgbClr val="000000"/>
                </a:solidFill>
                <a:latin typeface="+mn-lt"/>
                <a:ea typeface="+mn-ea"/>
                <a:cs typeface="+mn-cs"/>
                <a:sym typeface="Helvetica"/>
              </a:defRPr>
            </a:lvl3pPr>
            <a:lvl4pPr marL="0" indent="0">
              <a:spcBef>
                <a:spcPts val="0"/>
              </a:spcBef>
              <a:buClrTx/>
              <a:buSzTx/>
              <a:buFontTx/>
              <a:buNone/>
              <a:defRPr b="0" spc="0" sz="1800">
                <a:solidFill>
                  <a:srgbClr val="000000"/>
                </a:solidFill>
                <a:latin typeface="+mn-lt"/>
                <a:ea typeface="+mn-ea"/>
                <a:cs typeface="+mn-cs"/>
                <a:sym typeface="Helvetica"/>
              </a:defRPr>
            </a:lvl4pPr>
            <a:lvl5pPr marL="0" indent="0">
              <a:spcBef>
                <a:spcPts val="0"/>
              </a:spcBef>
              <a:buClrTx/>
              <a:buSzTx/>
              <a:buFontTx/>
              <a:buNone/>
              <a:defRPr b="0" spc="0" sz="1800">
                <a:solidFill>
                  <a:srgbClr val="000000"/>
                </a:solidFill>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241" name="PlaceHolder 3"/>
          <p:cNvSpPr/>
          <p:nvPr/>
        </p:nvSpPr>
        <p:spPr>
          <a:xfrm>
            <a:off x="5155920" y="1980000"/>
            <a:ext cx="4567321" cy="2403721"/>
          </a:xfrm>
          <a:prstGeom prst="rect">
            <a:avLst/>
          </a:prstGeom>
          <a:ln w="12700">
            <a:miter lim="400000"/>
          </a:ln>
        </p:spPr>
        <p:txBody>
          <a:bodyPr lIns="0" tIns="0" rIns="0" bIns="0">
            <a:normAutofit fontScale="100000" lnSpcReduction="0"/>
          </a:bodyPr>
          <a:lstStyle/>
          <a:p>
            <a:pPr/>
          </a:p>
        </p:txBody>
      </p:sp>
      <p:sp>
        <p:nvSpPr>
          <p:cNvPr id="242" name="PlaceHolder 4"/>
          <p:cNvSpPr/>
          <p:nvPr/>
        </p:nvSpPr>
        <p:spPr>
          <a:xfrm>
            <a:off x="359999" y="4612320"/>
            <a:ext cx="4567322" cy="2403720"/>
          </a:xfrm>
          <a:prstGeom prst="rect">
            <a:avLst/>
          </a:prstGeom>
          <a:ln w="12700">
            <a:miter lim="400000"/>
          </a:ln>
        </p:spPr>
        <p:txBody>
          <a:bodyPr lIns="0" tIns="0" rIns="0" bIns="0">
            <a:normAutofit fontScale="100000" lnSpcReduction="0"/>
          </a:bodyPr>
          <a:lstStyle/>
          <a:p>
            <a:pPr/>
          </a:p>
        </p:txBody>
      </p:sp>
      <p:sp>
        <p:nvSpPr>
          <p:cNvPr id="243" name="PlaceHolder 5"/>
          <p:cNvSpPr/>
          <p:nvPr>
            <p:ph type="body" sz="quarter" idx="13"/>
          </p:nvPr>
        </p:nvSpPr>
        <p:spPr>
          <a:xfrm>
            <a:off x="5155920" y="4612320"/>
            <a:ext cx="4567321" cy="2403720"/>
          </a:xfrm>
          <a:prstGeom prst="rect">
            <a:avLst/>
          </a:prstGeom>
        </p:spPr>
        <p:txBody>
          <a:bodyPr/>
          <a:lstStyle/>
          <a:p>
            <a:pPr marL="0" indent="0">
              <a:spcBef>
                <a:spcPts val="0"/>
              </a:spcBef>
              <a:buClrTx/>
              <a:buSzTx/>
              <a:buNone/>
              <a:defRPr b="0" spc="0" sz="1800">
                <a:solidFill>
                  <a:srgbClr val="000000"/>
                </a:solidFill>
                <a:latin typeface="Arial"/>
                <a:ea typeface="Arial"/>
                <a:cs typeface="Arial"/>
                <a:sym typeface="Arial"/>
              </a:defRPr>
            </a:pPr>
          </a:p>
        </p:txBody>
      </p:sp>
      <p:sp>
        <p:nvSpPr>
          <p:cNvPr id="2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6 Content">
    <p:bg>
      <p:bgPr>
        <a:solidFill>
          <a:srgbClr val="2C3E50"/>
        </a:solidFill>
      </p:bgPr>
    </p:bg>
    <p:spTree>
      <p:nvGrpSpPr>
        <p:cNvPr id="1" name=""/>
        <p:cNvGrpSpPr/>
        <p:nvPr/>
      </p:nvGrpSpPr>
      <p:grpSpPr>
        <a:xfrm>
          <a:off x="0" y="0"/>
          <a:ext cx="0" cy="0"/>
          <a:chOff x="0" y="0"/>
          <a:chExt cx="0" cy="0"/>
        </a:xfrm>
      </p:grpSpPr>
      <p:sp>
        <p:nvSpPr>
          <p:cNvPr id="251" name="CustomShape 1"/>
          <p:cNvSpPr/>
          <p:nvPr/>
        </p:nvSpPr>
        <p:spPr>
          <a:xfrm>
            <a:off x="-1" y="-1"/>
            <a:ext cx="10080002" cy="5040002"/>
          </a:xfrm>
          <a:prstGeom prst="rect">
            <a:avLst/>
          </a:prstGeom>
          <a:solidFill>
            <a:srgbClr val="1ABC9C"/>
          </a:solidFill>
          <a:ln w="12700">
            <a:miter lim="400000"/>
          </a:ln>
        </p:spPr>
        <p:txBody>
          <a:bodyPr lIns="0" tIns="0" rIns="0" bIns="0"/>
          <a:lstStyle/>
          <a:p>
            <a:pPr/>
          </a:p>
        </p:txBody>
      </p:sp>
      <p:sp>
        <p:nvSpPr>
          <p:cNvPr id="252" name="Title Text"/>
          <p:cNvSpPr txBox="1"/>
          <p:nvPr>
            <p:ph type="title"/>
          </p:nvPr>
        </p:nvSpPr>
        <p:spPr>
          <a:xfrm>
            <a:off x="359999" y="301320"/>
            <a:ext cx="9360001" cy="958680"/>
          </a:xfrm>
          <a:prstGeom prst="rect">
            <a:avLst/>
          </a:prstGeom>
        </p:spPr>
        <p:txBody>
          <a:bodyPr>
            <a:normAutofit fontScale="100000" lnSpcReduction="0"/>
          </a:bodyPr>
          <a:lstStyle>
            <a:lvl1pPr algn="ctr">
              <a:defRPr b="0" spc="0" sz="1800">
                <a:solidFill>
                  <a:srgbClr val="000000"/>
                </a:solidFill>
                <a:latin typeface="+mn-lt"/>
                <a:ea typeface="+mn-ea"/>
                <a:cs typeface="+mn-cs"/>
                <a:sym typeface="Helvetica"/>
              </a:defRPr>
            </a:lvl1pPr>
          </a:lstStyle>
          <a:p>
            <a:pPr/>
            <a:r>
              <a:t>Title Text</a:t>
            </a:r>
          </a:p>
        </p:txBody>
      </p:sp>
      <p:sp>
        <p:nvSpPr>
          <p:cNvPr id="253" name="Body Level One…"/>
          <p:cNvSpPr txBox="1"/>
          <p:nvPr>
            <p:ph type="body" sz="quarter" idx="1"/>
          </p:nvPr>
        </p:nvSpPr>
        <p:spPr>
          <a:xfrm>
            <a:off x="359999" y="1980000"/>
            <a:ext cx="3013562" cy="2403721"/>
          </a:xfrm>
          <a:prstGeom prst="rect">
            <a:avLst/>
          </a:prstGeom>
        </p:spPr>
        <p:txBody>
          <a:bodyPr/>
          <a:lstStyle>
            <a:lvl1pPr marL="0" indent="0">
              <a:spcBef>
                <a:spcPts val="0"/>
              </a:spcBef>
              <a:buClrTx/>
              <a:buSzTx/>
              <a:buNone/>
              <a:defRPr b="0" spc="0" sz="1800">
                <a:solidFill>
                  <a:srgbClr val="000000"/>
                </a:solidFill>
                <a:latin typeface="+mn-lt"/>
                <a:ea typeface="+mn-ea"/>
                <a:cs typeface="+mn-cs"/>
                <a:sym typeface="Helvetica"/>
              </a:defRPr>
            </a:lvl1pPr>
            <a:lvl2pPr marL="0" indent="0">
              <a:spcBef>
                <a:spcPts val="0"/>
              </a:spcBef>
              <a:buClrTx/>
              <a:buSzTx/>
              <a:buFontTx/>
              <a:buNone/>
              <a:defRPr b="0" spc="0" sz="1800">
                <a:solidFill>
                  <a:srgbClr val="000000"/>
                </a:solidFill>
                <a:latin typeface="+mn-lt"/>
                <a:ea typeface="+mn-ea"/>
                <a:cs typeface="+mn-cs"/>
                <a:sym typeface="Helvetica"/>
              </a:defRPr>
            </a:lvl2pPr>
            <a:lvl3pPr marL="0" indent="0">
              <a:spcBef>
                <a:spcPts val="0"/>
              </a:spcBef>
              <a:buClrTx/>
              <a:buSzTx/>
              <a:buFontTx/>
              <a:buNone/>
              <a:defRPr b="0" spc="0" sz="1800">
                <a:solidFill>
                  <a:srgbClr val="000000"/>
                </a:solidFill>
                <a:latin typeface="+mn-lt"/>
                <a:ea typeface="+mn-ea"/>
                <a:cs typeface="+mn-cs"/>
                <a:sym typeface="Helvetica"/>
              </a:defRPr>
            </a:lvl3pPr>
            <a:lvl4pPr marL="0" indent="0">
              <a:spcBef>
                <a:spcPts val="0"/>
              </a:spcBef>
              <a:buClrTx/>
              <a:buSzTx/>
              <a:buFontTx/>
              <a:buNone/>
              <a:defRPr b="0" spc="0" sz="1800">
                <a:solidFill>
                  <a:srgbClr val="000000"/>
                </a:solidFill>
                <a:latin typeface="+mn-lt"/>
                <a:ea typeface="+mn-ea"/>
                <a:cs typeface="+mn-cs"/>
                <a:sym typeface="Helvetica"/>
              </a:defRPr>
            </a:lvl4pPr>
            <a:lvl5pPr marL="0" indent="0">
              <a:spcBef>
                <a:spcPts val="0"/>
              </a:spcBef>
              <a:buClrTx/>
              <a:buSzTx/>
              <a:buFontTx/>
              <a:buNone/>
              <a:defRPr b="0" spc="0" sz="1800">
                <a:solidFill>
                  <a:srgbClr val="000000"/>
                </a:solidFill>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254" name="PlaceHolder 3"/>
          <p:cNvSpPr/>
          <p:nvPr/>
        </p:nvSpPr>
        <p:spPr>
          <a:xfrm>
            <a:off x="3524760" y="1980000"/>
            <a:ext cx="3013561" cy="2403721"/>
          </a:xfrm>
          <a:prstGeom prst="rect">
            <a:avLst/>
          </a:prstGeom>
          <a:ln w="12700">
            <a:miter lim="400000"/>
          </a:ln>
        </p:spPr>
        <p:txBody>
          <a:bodyPr lIns="0" tIns="0" rIns="0" bIns="0">
            <a:normAutofit fontScale="100000" lnSpcReduction="0"/>
          </a:bodyPr>
          <a:lstStyle/>
          <a:p>
            <a:pPr/>
          </a:p>
        </p:txBody>
      </p:sp>
      <p:sp>
        <p:nvSpPr>
          <p:cNvPr id="255" name="PlaceHolder 4"/>
          <p:cNvSpPr/>
          <p:nvPr/>
        </p:nvSpPr>
        <p:spPr>
          <a:xfrm>
            <a:off x="6689159" y="1980000"/>
            <a:ext cx="3013561" cy="2403721"/>
          </a:xfrm>
          <a:prstGeom prst="rect">
            <a:avLst/>
          </a:prstGeom>
          <a:ln w="12700">
            <a:miter lim="400000"/>
          </a:ln>
        </p:spPr>
        <p:txBody>
          <a:bodyPr lIns="0" tIns="0" rIns="0" bIns="0">
            <a:normAutofit fontScale="100000" lnSpcReduction="0"/>
          </a:bodyPr>
          <a:lstStyle/>
          <a:p>
            <a:pPr/>
          </a:p>
        </p:txBody>
      </p:sp>
      <p:sp>
        <p:nvSpPr>
          <p:cNvPr id="256" name="PlaceHolder 5"/>
          <p:cNvSpPr/>
          <p:nvPr/>
        </p:nvSpPr>
        <p:spPr>
          <a:xfrm>
            <a:off x="359999" y="4612320"/>
            <a:ext cx="3013562" cy="2403720"/>
          </a:xfrm>
          <a:prstGeom prst="rect">
            <a:avLst/>
          </a:prstGeom>
          <a:ln w="12700">
            <a:miter lim="400000"/>
          </a:ln>
        </p:spPr>
        <p:txBody>
          <a:bodyPr lIns="0" tIns="0" rIns="0" bIns="0">
            <a:normAutofit fontScale="100000" lnSpcReduction="0"/>
          </a:bodyPr>
          <a:lstStyle/>
          <a:p>
            <a:pPr/>
          </a:p>
        </p:txBody>
      </p:sp>
      <p:sp>
        <p:nvSpPr>
          <p:cNvPr id="257" name="PlaceHolder 6"/>
          <p:cNvSpPr/>
          <p:nvPr/>
        </p:nvSpPr>
        <p:spPr>
          <a:xfrm>
            <a:off x="3524760" y="4612320"/>
            <a:ext cx="3013561" cy="2403720"/>
          </a:xfrm>
          <a:prstGeom prst="rect">
            <a:avLst/>
          </a:prstGeom>
          <a:ln w="12700">
            <a:miter lim="400000"/>
          </a:ln>
        </p:spPr>
        <p:txBody>
          <a:bodyPr lIns="0" tIns="0" rIns="0" bIns="0">
            <a:normAutofit fontScale="100000" lnSpcReduction="0"/>
          </a:bodyPr>
          <a:lstStyle/>
          <a:p>
            <a:pPr/>
          </a:p>
        </p:txBody>
      </p:sp>
      <p:sp>
        <p:nvSpPr>
          <p:cNvPr id="258" name="PlaceHolder 7"/>
          <p:cNvSpPr/>
          <p:nvPr>
            <p:ph type="body" sz="quarter" idx="13"/>
          </p:nvPr>
        </p:nvSpPr>
        <p:spPr>
          <a:xfrm>
            <a:off x="6689159" y="4612320"/>
            <a:ext cx="3013561" cy="2403720"/>
          </a:xfrm>
          <a:prstGeom prst="rect">
            <a:avLst/>
          </a:prstGeom>
        </p:spPr>
        <p:txBody>
          <a:bodyPr/>
          <a:lstStyle/>
          <a:p>
            <a:pPr marL="0" indent="0">
              <a:spcBef>
                <a:spcPts val="0"/>
              </a:spcBef>
              <a:buClrTx/>
              <a:buSzTx/>
              <a:buNone/>
              <a:defRPr b="0" spc="0" sz="1800">
                <a:solidFill>
                  <a:srgbClr val="000000"/>
                </a:solidFill>
                <a:latin typeface="Arial"/>
                <a:ea typeface="Arial"/>
                <a:cs typeface="Arial"/>
                <a:sym typeface="Arial"/>
              </a:defRPr>
            </a:pPr>
          </a:p>
        </p:txBody>
      </p:sp>
      <p:sp>
        <p:nvSpPr>
          <p:cNvPr id="2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Slide">
    <p:bg>
      <p:bgPr>
        <a:solidFill>
          <a:srgbClr val="2C3E50"/>
        </a:solidFill>
      </p:bgPr>
    </p:bg>
    <p:spTree>
      <p:nvGrpSpPr>
        <p:cNvPr id="1" name=""/>
        <p:cNvGrpSpPr/>
        <p:nvPr/>
      </p:nvGrpSpPr>
      <p:grpSpPr>
        <a:xfrm>
          <a:off x="0" y="0"/>
          <a:ext cx="0" cy="0"/>
          <a:chOff x="0" y="0"/>
          <a:chExt cx="0" cy="0"/>
        </a:xfrm>
      </p:grpSpPr>
      <p:sp>
        <p:nvSpPr>
          <p:cNvPr id="266" name="CustomShape 1"/>
          <p:cNvSpPr/>
          <p:nvPr/>
        </p:nvSpPr>
        <p:spPr>
          <a:xfrm>
            <a:off x="2519999" y="2520000"/>
            <a:ext cx="5040002" cy="41375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3156"/>
                </a:lnTo>
                <a:lnTo>
                  <a:pt x="9000" y="13156"/>
                </a:lnTo>
                <a:lnTo>
                  <a:pt x="1568" y="21600"/>
                </a:lnTo>
                <a:lnTo>
                  <a:pt x="3600" y="13156"/>
                </a:lnTo>
                <a:lnTo>
                  <a:pt x="0" y="13156"/>
                </a:lnTo>
                <a:lnTo>
                  <a:pt x="0" y="7674"/>
                </a:lnTo>
                <a:close/>
              </a:path>
            </a:pathLst>
          </a:custGeom>
          <a:solidFill>
            <a:srgbClr val="FFFFFF"/>
          </a:solidFill>
          <a:ln w="12700">
            <a:miter lim="400000"/>
          </a:ln>
        </p:spPr>
        <p:txBody>
          <a:bodyPr lIns="0" tIns="0" rIns="0" bIns="0"/>
          <a:lstStyle/>
          <a:p>
            <a:pPr/>
          </a:p>
        </p:txBody>
      </p:sp>
      <p:sp>
        <p:nvSpPr>
          <p:cNvPr id="2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bg>
      <p:bgPr>
        <a:solidFill>
          <a:srgbClr val="2C3E50"/>
        </a:solidFill>
      </p:bgPr>
    </p:bg>
    <p:spTree>
      <p:nvGrpSpPr>
        <p:cNvPr id="1" name=""/>
        <p:cNvGrpSpPr/>
        <p:nvPr/>
      </p:nvGrpSpPr>
      <p:grpSpPr>
        <a:xfrm>
          <a:off x="0" y="0"/>
          <a:ext cx="0" cy="0"/>
          <a:chOff x="0" y="0"/>
          <a:chExt cx="0" cy="0"/>
        </a:xfrm>
      </p:grpSpPr>
      <p:sp>
        <p:nvSpPr>
          <p:cNvPr id="274" name="CustomShape 1"/>
          <p:cNvSpPr/>
          <p:nvPr/>
        </p:nvSpPr>
        <p:spPr>
          <a:xfrm>
            <a:off x="2519999" y="2520000"/>
            <a:ext cx="5040002" cy="41375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3156"/>
                </a:lnTo>
                <a:lnTo>
                  <a:pt x="9000" y="13156"/>
                </a:lnTo>
                <a:lnTo>
                  <a:pt x="1568" y="21600"/>
                </a:lnTo>
                <a:lnTo>
                  <a:pt x="3600" y="13156"/>
                </a:lnTo>
                <a:lnTo>
                  <a:pt x="0" y="13156"/>
                </a:lnTo>
                <a:lnTo>
                  <a:pt x="0" y="7674"/>
                </a:lnTo>
                <a:close/>
              </a:path>
            </a:pathLst>
          </a:custGeom>
          <a:solidFill>
            <a:srgbClr val="FFFFFF"/>
          </a:solidFill>
          <a:ln w="12700">
            <a:miter lim="400000"/>
          </a:ln>
        </p:spPr>
        <p:txBody>
          <a:bodyPr lIns="0" tIns="0" rIns="0" bIns="0"/>
          <a:lstStyle/>
          <a:p>
            <a:pPr/>
          </a:p>
        </p:txBody>
      </p:sp>
      <p:sp>
        <p:nvSpPr>
          <p:cNvPr id="275" name="Title Text"/>
          <p:cNvSpPr txBox="1"/>
          <p:nvPr>
            <p:ph type="title"/>
          </p:nvPr>
        </p:nvSpPr>
        <p:spPr>
          <a:xfrm>
            <a:off x="359999" y="301320"/>
            <a:ext cx="9360001" cy="958680"/>
          </a:xfrm>
          <a:prstGeom prst="rect">
            <a:avLst/>
          </a:prstGeom>
        </p:spPr>
        <p:txBody>
          <a:bodyPr>
            <a:normAutofit fontScale="100000" lnSpcReduction="0"/>
          </a:bodyPr>
          <a:lstStyle>
            <a:lvl1pPr algn="ctr">
              <a:defRPr b="0" spc="0" sz="1800">
                <a:solidFill>
                  <a:srgbClr val="000000"/>
                </a:solidFill>
                <a:latin typeface="+mn-lt"/>
                <a:ea typeface="+mn-ea"/>
                <a:cs typeface="+mn-cs"/>
                <a:sym typeface="Helvetica"/>
              </a:defRPr>
            </a:lvl1pPr>
          </a:lstStyle>
          <a:p>
            <a:pPr/>
            <a:r>
              <a:t>Title Text</a:t>
            </a:r>
          </a:p>
        </p:txBody>
      </p:sp>
      <p:sp>
        <p:nvSpPr>
          <p:cNvPr id="276" name="Body Level One…"/>
          <p:cNvSpPr txBox="1"/>
          <p:nvPr>
            <p:ph type="body" idx="1"/>
          </p:nvPr>
        </p:nvSpPr>
        <p:spPr>
          <a:xfrm>
            <a:off x="359999" y="1980000"/>
            <a:ext cx="9360001" cy="5040001"/>
          </a:xfrm>
          <a:prstGeom prst="rect">
            <a:avLst/>
          </a:prstGeom>
        </p:spPr>
        <p:txBody>
          <a:bodyPr anchor="ctr"/>
          <a:lstStyle>
            <a:lvl1pPr marL="0" indent="0">
              <a:spcBef>
                <a:spcPts val="0"/>
              </a:spcBef>
              <a:buClrTx/>
              <a:buSzTx/>
              <a:buNone/>
              <a:defRPr b="0" spc="0" sz="1800">
                <a:solidFill>
                  <a:srgbClr val="000000"/>
                </a:solidFill>
                <a:latin typeface="+mn-lt"/>
                <a:ea typeface="+mn-ea"/>
                <a:cs typeface="+mn-cs"/>
                <a:sym typeface="Helvetica"/>
              </a:defRPr>
            </a:lvl1pPr>
            <a:lvl2pPr marL="0" indent="0">
              <a:spcBef>
                <a:spcPts val="0"/>
              </a:spcBef>
              <a:buClrTx/>
              <a:buSzTx/>
              <a:buFontTx/>
              <a:buNone/>
              <a:defRPr b="0" spc="0" sz="1800">
                <a:solidFill>
                  <a:srgbClr val="000000"/>
                </a:solidFill>
                <a:latin typeface="+mn-lt"/>
                <a:ea typeface="+mn-ea"/>
                <a:cs typeface="+mn-cs"/>
                <a:sym typeface="Helvetica"/>
              </a:defRPr>
            </a:lvl2pPr>
            <a:lvl3pPr marL="0" indent="0">
              <a:spcBef>
                <a:spcPts val="0"/>
              </a:spcBef>
              <a:buClrTx/>
              <a:buSzTx/>
              <a:buFontTx/>
              <a:buNone/>
              <a:defRPr b="0" spc="0" sz="1800">
                <a:solidFill>
                  <a:srgbClr val="000000"/>
                </a:solidFill>
                <a:latin typeface="+mn-lt"/>
                <a:ea typeface="+mn-ea"/>
                <a:cs typeface="+mn-cs"/>
                <a:sym typeface="Helvetica"/>
              </a:defRPr>
            </a:lvl3pPr>
            <a:lvl4pPr marL="0" indent="0">
              <a:spcBef>
                <a:spcPts val="0"/>
              </a:spcBef>
              <a:buClrTx/>
              <a:buSzTx/>
              <a:buFontTx/>
              <a:buNone/>
              <a:defRPr b="0" spc="0" sz="1800">
                <a:solidFill>
                  <a:srgbClr val="000000"/>
                </a:solidFill>
                <a:latin typeface="+mn-lt"/>
                <a:ea typeface="+mn-ea"/>
                <a:cs typeface="+mn-cs"/>
                <a:sym typeface="Helvetica"/>
              </a:defRPr>
            </a:lvl4pPr>
            <a:lvl5pPr marL="0" indent="0">
              <a:spcBef>
                <a:spcPts val="0"/>
              </a:spcBef>
              <a:buClrTx/>
              <a:buSzTx/>
              <a:buFontTx/>
              <a:buNone/>
              <a:defRPr b="0" spc="0" sz="1800">
                <a:solidFill>
                  <a:srgbClr val="000000"/>
                </a:solidFill>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2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p:bg>
      <p:bgPr>
        <a:solidFill>
          <a:srgbClr val="2C3E50"/>
        </a:solidFill>
      </p:bgPr>
    </p:bg>
    <p:spTree>
      <p:nvGrpSpPr>
        <p:cNvPr id="1" name=""/>
        <p:cNvGrpSpPr/>
        <p:nvPr/>
      </p:nvGrpSpPr>
      <p:grpSpPr>
        <a:xfrm>
          <a:off x="0" y="0"/>
          <a:ext cx="0" cy="0"/>
          <a:chOff x="0" y="0"/>
          <a:chExt cx="0" cy="0"/>
        </a:xfrm>
      </p:grpSpPr>
      <p:sp>
        <p:nvSpPr>
          <p:cNvPr id="284" name="CustomShape 1"/>
          <p:cNvSpPr/>
          <p:nvPr/>
        </p:nvSpPr>
        <p:spPr>
          <a:xfrm>
            <a:off x="2519999" y="2520000"/>
            <a:ext cx="5040002" cy="41375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3156"/>
                </a:lnTo>
                <a:lnTo>
                  <a:pt x="9000" y="13156"/>
                </a:lnTo>
                <a:lnTo>
                  <a:pt x="1568" y="21600"/>
                </a:lnTo>
                <a:lnTo>
                  <a:pt x="3600" y="13156"/>
                </a:lnTo>
                <a:lnTo>
                  <a:pt x="0" y="13156"/>
                </a:lnTo>
                <a:lnTo>
                  <a:pt x="0" y="7674"/>
                </a:lnTo>
                <a:close/>
              </a:path>
            </a:pathLst>
          </a:custGeom>
          <a:solidFill>
            <a:srgbClr val="FFFFFF"/>
          </a:solidFill>
          <a:ln w="12700">
            <a:miter lim="400000"/>
          </a:ln>
        </p:spPr>
        <p:txBody>
          <a:bodyPr lIns="0" tIns="0" rIns="0" bIns="0"/>
          <a:lstStyle/>
          <a:p>
            <a:pPr/>
          </a:p>
        </p:txBody>
      </p:sp>
      <p:sp>
        <p:nvSpPr>
          <p:cNvPr id="285" name="Title Text"/>
          <p:cNvSpPr txBox="1"/>
          <p:nvPr>
            <p:ph type="title"/>
          </p:nvPr>
        </p:nvSpPr>
        <p:spPr>
          <a:xfrm>
            <a:off x="359999" y="301320"/>
            <a:ext cx="9360001" cy="958680"/>
          </a:xfrm>
          <a:prstGeom prst="rect">
            <a:avLst/>
          </a:prstGeom>
        </p:spPr>
        <p:txBody>
          <a:bodyPr>
            <a:normAutofit fontScale="100000" lnSpcReduction="0"/>
          </a:bodyPr>
          <a:lstStyle>
            <a:lvl1pPr algn="ctr">
              <a:defRPr b="0" spc="0" sz="1800">
                <a:solidFill>
                  <a:srgbClr val="000000"/>
                </a:solidFill>
                <a:latin typeface="+mn-lt"/>
                <a:ea typeface="+mn-ea"/>
                <a:cs typeface="+mn-cs"/>
                <a:sym typeface="Helvetica"/>
              </a:defRPr>
            </a:lvl1pPr>
          </a:lstStyle>
          <a:p>
            <a:pPr/>
            <a:r>
              <a:t>Title Text</a:t>
            </a:r>
          </a:p>
        </p:txBody>
      </p:sp>
      <p:sp>
        <p:nvSpPr>
          <p:cNvPr id="286" name="Body Level One…"/>
          <p:cNvSpPr txBox="1"/>
          <p:nvPr>
            <p:ph type="body" idx="1"/>
          </p:nvPr>
        </p:nvSpPr>
        <p:spPr>
          <a:xfrm>
            <a:off x="359999" y="1980000"/>
            <a:ext cx="9360001" cy="5040001"/>
          </a:xfrm>
          <a:prstGeom prst="rect">
            <a:avLst/>
          </a:prstGeom>
        </p:spPr>
        <p:txBody>
          <a:bodyPr/>
          <a:lstStyle>
            <a:lvl1pPr marL="0" indent="0">
              <a:spcBef>
                <a:spcPts val="0"/>
              </a:spcBef>
              <a:buClrTx/>
              <a:buSzTx/>
              <a:buNone/>
              <a:defRPr b="0" spc="0" sz="1800">
                <a:solidFill>
                  <a:srgbClr val="000000"/>
                </a:solidFill>
                <a:latin typeface="+mn-lt"/>
                <a:ea typeface="+mn-ea"/>
                <a:cs typeface="+mn-cs"/>
                <a:sym typeface="Helvetica"/>
              </a:defRPr>
            </a:lvl1pPr>
            <a:lvl2pPr marL="0" indent="0">
              <a:spcBef>
                <a:spcPts val="0"/>
              </a:spcBef>
              <a:buClrTx/>
              <a:buSzTx/>
              <a:buFontTx/>
              <a:buNone/>
              <a:defRPr b="0" spc="0" sz="1800">
                <a:solidFill>
                  <a:srgbClr val="000000"/>
                </a:solidFill>
                <a:latin typeface="+mn-lt"/>
                <a:ea typeface="+mn-ea"/>
                <a:cs typeface="+mn-cs"/>
                <a:sym typeface="Helvetica"/>
              </a:defRPr>
            </a:lvl2pPr>
            <a:lvl3pPr marL="0" indent="0">
              <a:spcBef>
                <a:spcPts val="0"/>
              </a:spcBef>
              <a:buClrTx/>
              <a:buSzTx/>
              <a:buFontTx/>
              <a:buNone/>
              <a:defRPr b="0" spc="0" sz="1800">
                <a:solidFill>
                  <a:srgbClr val="000000"/>
                </a:solidFill>
                <a:latin typeface="+mn-lt"/>
                <a:ea typeface="+mn-ea"/>
                <a:cs typeface="+mn-cs"/>
                <a:sym typeface="Helvetica"/>
              </a:defRPr>
            </a:lvl3pPr>
            <a:lvl4pPr marL="0" indent="0">
              <a:spcBef>
                <a:spcPts val="0"/>
              </a:spcBef>
              <a:buClrTx/>
              <a:buSzTx/>
              <a:buFontTx/>
              <a:buNone/>
              <a:defRPr b="0" spc="0" sz="1800">
                <a:solidFill>
                  <a:srgbClr val="000000"/>
                </a:solidFill>
                <a:latin typeface="+mn-lt"/>
                <a:ea typeface="+mn-ea"/>
                <a:cs typeface="+mn-cs"/>
                <a:sym typeface="Helvetica"/>
              </a:defRPr>
            </a:lvl4pPr>
            <a:lvl5pPr marL="0" indent="0">
              <a:spcBef>
                <a:spcPts val="0"/>
              </a:spcBef>
              <a:buClrTx/>
              <a:buSzTx/>
              <a:buFontTx/>
              <a:buNone/>
              <a:defRPr b="0" spc="0" sz="1800">
                <a:solidFill>
                  <a:srgbClr val="000000"/>
                </a:solidFill>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2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p:bg>
      <p:bgPr>
        <a:solidFill>
          <a:srgbClr val="2C3E50"/>
        </a:solidFill>
      </p:bgPr>
    </p:bg>
    <p:spTree>
      <p:nvGrpSpPr>
        <p:cNvPr id="1" name=""/>
        <p:cNvGrpSpPr/>
        <p:nvPr/>
      </p:nvGrpSpPr>
      <p:grpSpPr>
        <a:xfrm>
          <a:off x="0" y="0"/>
          <a:ext cx="0" cy="0"/>
          <a:chOff x="0" y="0"/>
          <a:chExt cx="0" cy="0"/>
        </a:xfrm>
      </p:grpSpPr>
      <p:sp>
        <p:nvSpPr>
          <p:cNvPr id="294" name="CustomShape 1"/>
          <p:cNvSpPr/>
          <p:nvPr/>
        </p:nvSpPr>
        <p:spPr>
          <a:xfrm>
            <a:off x="2519999" y="2520000"/>
            <a:ext cx="5040002" cy="41375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3156"/>
                </a:lnTo>
                <a:lnTo>
                  <a:pt x="9000" y="13156"/>
                </a:lnTo>
                <a:lnTo>
                  <a:pt x="1568" y="21600"/>
                </a:lnTo>
                <a:lnTo>
                  <a:pt x="3600" y="13156"/>
                </a:lnTo>
                <a:lnTo>
                  <a:pt x="0" y="13156"/>
                </a:lnTo>
                <a:lnTo>
                  <a:pt x="0" y="7674"/>
                </a:lnTo>
                <a:close/>
              </a:path>
            </a:pathLst>
          </a:custGeom>
          <a:solidFill>
            <a:srgbClr val="FFFFFF"/>
          </a:solidFill>
          <a:ln w="12700">
            <a:miter lim="400000"/>
          </a:ln>
        </p:spPr>
        <p:txBody>
          <a:bodyPr lIns="0" tIns="0" rIns="0" bIns="0"/>
          <a:lstStyle/>
          <a:p>
            <a:pPr/>
          </a:p>
        </p:txBody>
      </p:sp>
      <p:sp>
        <p:nvSpPr>
          <p:cNvPr id="295" name="Title Text"/>
          <p:cNvSpPr txBox="1"/>
          <p:nvPr>
            <p:ph type="title"/>
          </p:nvPr>
        </p:nvSpPr>
        <p:spPr>
          <a:xfrm>
            <a:off x="359999" y="301320"/>
            <a:ext cx="9360001" cy="958680"/>
          </a:xfrm>
          <a:prstGeom prst="rect">
            <a:avLst/>
          </a:prstGeom>
        </p:spPr>
        <p:txBody>
          <a:bodyPr>
            <a:normAutofit fontScale="100000" lnSpcReduction="0"/>
          </a:bodyPr>
          <a:lstStyle>
            <a:lvl1pPr algn="ctr">
              <a:defRPr b="0" spc="0" sz="1800">
                <a:solidFill>
                  <a:srgbClr val="000000"/>
                </a:solidFill>
                <a:latin typeface="+mn-lt"/>
                <a:ea typeface="+mn-ea"/>
                <a:cs typeface="+mn-cs"/>
                <a:sym typeface="Helvetica"/>
              </a:defRPr>
            </a:lvl1pPr>
          </a:lstStyle>
          <a:p>
            <a:pPr/>
            <a:r>
              <a:t>Title Text</a:t>
            </a:r>
          </a:p>
        </p:txBody>
      </p:sp>
      <p:sp>
        <p:nvSpPr>
          <p:cNvPr id="296" name="Body Level One…"/>
          <p:cNvSpPr txBox="1"/>
          <p:nvPr>
            <p:ph type="body" sz="half" idx="1"/>
          </p:nvPr>
        </p:nvSpPr>
        <p:spPr>
          <a:xfrm>
            <a:off x="359999" y="1980000"/>
            <a:ext cx="4567322" cy="5040001"/>
          </a:xfrm>
          <a:prstGeom prst="rect">
            <a:avLst/>
          </a:prstGeom>
        </p:spPr>
        <p:txBody>
          <a:bodyPr/>
          <a:lstStyle>
            <a:lvl1pPr marL="0" indent="0">
              <a:spcBef>
                <a:spcPts val="0"/>
              </a:spcBef>
              <a:buClrTx/>
              <a:buSzTx/>
              <a:buNone/>
              <a:defRPr b="0" spc="0" sz="1800">
                <a:solidFill>
                  <a:srgbClr val="000000"/>
                </a:solidFill>
                <a:latin typeface="+mn-lt"/>
                <a:ea typeface="+mn-ea"/>
                <a:cs typeface="+mn-cs"/>
                <a:sym typeface="Helvetica"/>
              </a:defRPr>
            </a:lvl1pPr>
            <a:lvl2pPr marL="0" indent="0">
              <a:spcBef>
                <a:spcPts val="0"/>
              </a:spcBef>
              <a:buClrTx/>
              <a:buSzTx/>
              <a:buFontTx/>
              <a:buNone/>
              <a:defRPr b="0" spc="0" sz="1800">
                <a:solidFill>
                  <a:srgbClr val="000000"/>
                </a:solidFill>
                <a:latin typeface="+mn-lt"/>
                <a:ea typeface="+mn-ea"/>
                <a:cs typeface="+mn-cs"/>
                <a:sym typeface="Helvetica"/>
              </a:defRPr>
            </a:lvl2pPr>
            <a:lvl3pPr marL="0" indent="0">
              <a:spcBef>
                <a:spcPts val="0"/>
              </a:spcBef>
              <a:buClrTx/>
              <a:buSzTx/>
              <a:buFontTx/>
              <a:buNone/>
              <a:defRPr b="0" spc="0" sz="1800">
                <a:solidFill>
                  <a:srgbClr val="000000"/>
                </a:solidFill>
                <a:latin typeface="+mn-lt"/>
                <a:ea typeface="+mn-ea"/>
                <a:cs typeface="+mn-cs"/>
                <a:sym typeface="Helvetica"/>
              </a:defRPr>
            </a:lvl3pPr>
            <a:lvl4pPr marL="0" indent="0">
              <a:spcBef>
                <a:spcPts val="0"/>
              </a:spcBef>
              <a:buClrTx/>
              <a:buSzTx/>
              <a:buFontTx/>
              <a:buNone/>
              <a:defRPr b="0" spc="0" sz="1800">
                <a:solidFill>
                  <a:srgbClr val="000000"/>
                </a:solidFill>
                <a:latin typeface="+mn-lt"/>
                <a:ea typeface="+mn-ea"/>
                <a:cs typeface="+mn-cs"/>
                <a:sym typeface="Helvetica"/>
              </a:defRPr>
            </a:lvl4pPr>
            <a:lvl5pPr marL="0" indent="0">
              <a:spcBef>
                <a:spcPts val="0"/>
              </a:spcBef>
              <a:buClrTx/>
              <a:buSzTx/>
              <a:buFontTx/>
              <a:buNone/>
              <a:defRPr b="0" spc="0" sz="1800">
                <a:solidFill>
                  <a:srgbClr val="000000"/>
                </a:solidFill>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297" name="PlaceHolder 3"/>
          <p:cNvSpPr/>
          <p:nvPr>
            <p:ph type="body" sz="half" idx="13"/>
          </p:nvPr>
        </p:nvSpPr>
        <p:spPr>
          <a:xfrm>
            <a:off x="5155920" y="1980000"/>
            <a:ext cx="4567321" cy="5040001"/>
          </a:xfrm>
          <a:prstGeom prst="rect">
            <a:avLst/>
          </a:prstGeom>
        </p:spPr>
        <p:txBody>
          <a:bodyPr/>
          <a:lstStyle/>
          <a:p>
            <a:pPr marL="0" indent="0">
              <a:spcBef>
                <a:spcPts val="0"/>
              </a:spcBef>
              <a:buClrTx/>
              <a:buSzTx/>
              <a:buNone/>
              <a:defRPr b="0" spc="0" sz="1800">
                <a:solidFill>
                  <a:srgbClr val="000000"/>
                </a:solidFill>
                <a:latin typeface="Arial"/>
                <a:ea typeface="Arial"/>
                <a:cs typeface="Arial"/>
                <a:sym typeface="Arial"/>
              </a:defRPr>
            </a:pPr>
          </a:p>
        </p:txBody>
      </p:sp>
      <p:sp>
        <p:nvSpPr>
          <p:cNvPr id="2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bg>
      <p:bgPr>
        <a:solidFill>
          <a:srgbClr val="2C3E50"/>
        </a:solidFill>
      </p:bgPr>
    </p:bg>
    <p:spTree>
      <p:nvGrpSpPr>
        <p:cNvPr id="1" name=""/>
        <p:cNvGrpSpPr/>
        <p:nvPr/>
      </p:nvGrpSpPr>
      <p:grpSpPr>
        <a:xfrm>
          <a:off x="0" y="0"/>
          <a:ext cx="0" cy="0"/>
          <a:chOff x="0" y="0"/>
          <a:chExt cx="0" cy="0"/>
        </a:xfrm>
      </p:grpSpPr>
      <p:sp>
        <p:nvSpPr>
          <p:cNvPr id="305" name="CustomShape 1"/>
          <p:cNvSpPr/>
          <p:nvPr/>
        </p:nvSpPr>
        <p:spPr>
          <a:xfrm>
            <a:off x="2519999" y="2520000"/>
            <a:ext cx="5040002" cy="41375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3156"/>
                </a:lnTo>
                <a:lnTo>
                  <a:pt x="9000" y="13156"/>
                </a:lnTo>
                <a:lnTo>
                  <a:pt x="1568" y="21600"/>
                </a:lnTo>
                <a:lnTo>
                  <a:pt x="3600" y="13156"/>
                </a:lnTo>
                <a:lnTo>
                  <a:pt x="0" y="13156"/>
                </a:lnTo>
                <a:lnTo>
                  <a:pt x="0" y="7674"/>
                </a:lnTo>
                <a:close/>
              </a:path>
            </a:pathLst>
          </a:custGeom>
          <a:solidFill>
            <a:srgbClr val="FFFFFF"/>
          </a:solidFill>
          <a:ln w="12700">
            <a:miter lim="400000"/>
          </a:ln>
        </p:spPr>
        <p:txBody>
          <a:bodyPr lIns="0" tIns="0" rIns="0" bIns="0"/>
          <a:lstStyle/>
          <a:p>
            <a:pPr/>
          </a:p>
        </p:txBody>
      </p:sp>
      <p:sp>
        <p:nvSpPr>
          <p:cNvPr id="306" name="Title Text"/>
          <p:cNvSpPr txBox="1"/>
          <p:nvPr>
            <p:ph type="title"/>
          </p:nvPr>
        </p:nvSpPr>
        <p:spPr>
          <a:xfrm>
            <a:off x="359999" y="301320"/>
            <a:ext cx="9360001" cy="958680"/>
          </a:xfrm>
          <a:prstGeom prst="rect">
            <a:avLst/>
          </a:prstGeom>
        </p:spPr>
        <p:txBody>
          <a:bodyPr>
            <a:normAutofit fontScale="100000" lnSpcReduction="0"/>
          </a:bodyPr>
          <a:lstStyle>
            <a:lvl1pPr algn="ctr">
              <a:defRPr b="0" spc="0" sz="1800">
                <a:solidFill>
                  <a:srgbClr val="000000"/>
                </a:solidFill>
                <a:latin typeface="+mn-lt"/>
                <a:ea typeface="+mn-ea"/>
                <a:cs typeface="+mn-cs"/>
                <a:sym typeface="Helvetica"/>
              </a:defRPr>
            </a:lvl1pPr>
          </a:lstStyle>
          <a:p>
            <a:pPr/>
            <a:r>
              <a:t>Title Text</a:t>
            </a:r>
          </a:p>
        </p:txBody>
      </p:sp>
      <p:sp>
        <p:nvSpPr>
          <p:cNvPr id="3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Content">
    <p:bg>
      <p:bgPr>
        <a:solidFill>
          <a:srgbClr val="FFFFFF"/>
        </a:solidFill>
      </p:bgPr>
    </p:bg>
    <p:spTree>
      <p:nvGrpSpPr>
        <p:cNvPr id="1" name=""/>
        <p:cNvGrpSpPr/>
        <p:nvPr/>
      </p:nvGrpSpPr>
      <p:grpSpPr>
        <a:xfrm>
          <a:off x="0" y="0"/>
          <a:ext cx="0" cy="0"/>
          <a:chOff x="0" y="0"/>
          <a:chExt cx="0" cy="0"/>
        </a:xfrm>
      </p:grpSpPr>
      <p:sp>
        <p:nvSpPr>
          <p:cNvPr id="30" name="Title Text"/>
          <p:cNvSpPr txBox="1"/>
          <p:nvPr>
            <p:ph type="title"/>
          </p:nvPr>
        </p:nvSpPr>
        <p:spPr>
          <a:xfrm>
            <a:off x="359999" y="301320"/>
            <a:ext cx="9360001" cy="958680"/>
          </a:xfrm>
          <a:prstGeom prst="rect">
            <a:avLst/>
          </a:prstGeom>
        </p:spPr>
        <p:txBody>
          <a:bodyPr>
            <a:normAutofit fontScale="100000" lnSpcReduction="0"/>
          </a:bodyPr>
          <a:lstStyle/>
          <a:p>
            <a:pPr/>
            <a:r>
              <a:t>Title Text</a:t>
            </a:r>
          </a:p>
        </p:txBody>
      </p:sp>
      <p:sp>
        <p:nvSpPr>
          <p:cNvPr id="31" name="Body Level One…"/>
          <p:cNvSpPr txBox="1"/>
          <p:nvPr>
            <p:ph type="body" idx="1"/>
          </p:nvPr>
        </p:nvSpPr>
        <p:spPr>
          <a:xfrm>
            <a:off x="359999" y="1980000"/>
            <a:ext cx="9360001" cy="50400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2" name="Slide Number"/>
          <p:cNvSpPr txBox="1"/>
          <p:nvPr>
            <p:ph type="sldNum" sz="quarter" idx="2"/>
          </p:nvPr>
        </p:nvSpPr>
        <p:spPr>
          <a:xfrm>
            <a:off x="9270000" y="7035505"/>
            <a:ext cx="540001" cy="256990"/>
          </a:xfrm>
          <a:prstGeom prst="rect">
            <a:avLst/>
          </a:prstGeom>
        </p:spPr>
        <p:txBody>
          <a:bodyPr wrap="square"/>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entered Text">
    <p:bg>
      <p:bgPr>
        <a:solidFill>
          <a:srgbClr val="2C3E50"/>
        </a:solidFill>
      </p:bgPr>
    </p:bg>
    <p:spTree>
      <p:nvGrpSpPr>
        <p:cNvPr id="1" name=""/>
        <p:cNvGrpSpPr/>
        <p:nvPr/>
      </p:nvGrpSpPr>
      <p:grpSpPr>
        <a:xfrm>
          <a:off x="0" y="0"/>
          <a:ext cx="0" cy="0"/>
          <a:chOff x="0" y="0"/>
          <a:chExt cx="0" cy="0"/>
        </a:xfrm>
      </p:grpSpPr>
      <p:sp>
        <p:nvSpPr>
          <p:cNvPr id="314" name="CustomShape 1"/>
          <p:cNvSpPr/>
          <p:nvPr/>
        </p:nvSpPr>
        <p:spPr>
          <a:xfrm>
            <a:off x="2519999" y="2520000"/>
            <a:ext cx="5040002" cy="41375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3156"/>
                </a:lnTo>
                <a:lnTo>
                  <a:pt x="9000" y="13156"/>
                </a:lnTo>
                <a:lnTo>
                  <a:pt x="1568" y="21600"/>
                </a:lnTo>
                <a:lnTo>
                  <a:pt x="3600" y="13156"/>
                </a:lnTo>
                <a:lnTo>
                  <a:pt x="0" y="13156"/>
                </a:lnTo>
                <a:lnTo>
                  <a:pt x="0" y="7674"/>
                </a:lnTo>
                <a:close/>
              </a:path>
            </a:pathLst>
          </a:custGeom>
          <a:solidFill>
            <a:srgbClr val="FFFFFF"/>
          </a:solidFill>
          <a:ln w="12700">
            <a:miter lim="400000"/>
          </a:ln>
        </p:spPr>
        <p:txBody>
          <a:bodyPr lIns="0" tIns="0" rIns="0" bIns="0"/>
          <a:lstStyle/>
          <a:p>
            <a:pPr/>
          </a:p>
        </p:txBody>
      </p:sp>
      <p:sp>
        <p:nvSpPr>
          <p:cNvPr id="315" name="Body Level One…"/>
          <p:cNvSpPr txBox="1"/>
          <p:nvPr>
            <p:ph type="body" idx="1"/>
          </p:nvPr>
        </p:nvSpPr>
        <p:spPr>
          <a:xfrm>
            <a:off x="359999" y="301320"/>
            <a:ext cx="9360001" cy="4445280"/>
          </a:xfrm>
          <a:prstGeom prst="rect">
            <a:avLst/>
          </a:prstGeom>
        </p:spPr>
        <p:txBody>
          <a:bodyPr anchor="ctr"/>
          <a:lstStyle>
            <a:lvl1pPr marL="0" indent="0">
              <a:spcBef>
                <a:spcPts val="0"/>
              </a:spcBef>
              <a:buClrTx/>
              <a:buSzTx/>
              <a:buNone/>
              <a:defRPr b="0" spc="0" sz="1800">
                <a:solidFill>
                  <a:srgbClr val="000000"/>
                </a:solidFill>
                <a:latin typeface="+mn-lt"/>
                <a:ea typeface="+mn-ea"/>
                <a:cs typeface="+mn-cs"/>
                <a:sym typeface="Helvetica"/>
              </a:defRPr>
            </a:lvl1pPr>
            <a:lvl2pPr marL="0" indent="0">
              <a:spcBef>
                <a:spcPts val="0"/>
              </a:spcBef>
              <a:buClrTx/>
              <a:buSzTx/>
              <a:buFontTx/>
              <a:buNone/>
              <a:defRPr b="0" spc="0" sz="1800">
                <a:solidFill>
                  <a:srgbClr val="000000"/>
                </a:solidFill>
                <a:latin typeface="+mn-lt"/>
                <a:ea typeface="+mn-ea"/>
                <a:cs typeface="+mn-cs"/>
                <a:sym typeface="Helvetica"/>
              </a:defRPr>
            </a:lvl2pPr>
            <a:lvl3pPr marL="0" indent="0">
              <a:spcBef>
                <a:spcPts val="0"/>
              </a:spcBef>
              <a:buClrTx/>
              <a:buSzTx/>
              <a:buFontTx/>
              <a:buNone/>
              <a:defRPr b="0" spc="0" sz="1800">
                <a:solidFill>
                  <a:srgbClr val="000000"/>
                </a:solidFill>
                <a:latin typeface="+mn-lt"/>
                <a:ea typeface="+mn-ea"/>
                <a:cs typeface="+mn-cs"/>
                <a:sym typeface="Helvetica"/>
              </a:defRPr>
            </a:lvl3pPr>
            <a:lvl4pPr marL="0" indent="0">
              <a:spcBef>
                <a:spcPts val="0"/>
              </a:spcBef>
              <a:buClrTx/>
              <a:buSzTx/>
              <a:buFontTx/>
              <a:buNone/>
              <a:defRPr b="0" spc="0" sz="1800">
                <a:solidFill>
                  <a:srgbClr val="000000"/>
                </a:solidFill>
                <a:latin typeface="+mn-lt"/>
                <a:ea typeface="+mn-ea"/>
                <a:cs typeface="+mn-cs"/>
                <a:sym typeface="Helvetica"/>
              </a:defRPr>
            </a:lvl4pPr>
            <a:lvl5pPr marL="0" indent="0">
              <a:spcBef>
                <a:spcPts val="0"/>
              </a:spcBef>
              <a:buClrTx/>
              <a:buSzTx/>
              <a:buFontTx/>
              <a:buNone/>
              <a:defRPr b="0" spc="0" sz="1800">
                <a:solidFill>
                  <a:srgbClr val="000000"/>
                </a:solidFill>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3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and Content">
    <p:bg>
      <p:bgPr>
        <a:solidFill>
          <a:srgbClr val="2C3E50"/>
        </a:solidFill>
      </p:bgPr>
    </p:bg>
    <p:spTree>
      <p:nvGrpSpPr>
        <p:cNvPr id="1" name=""/>
        <p:cNvGrpSpPr/>
        <p:nvPr/>
      </p:nvGrpSpPr>
      <p:grpSpPr>
        <a:xfrm>
          <a:off x="0" y="0"/>
          <a:ext cx="0" cy="0"/>
          <a:chOff x="0" y="0"/>
          <a:chExt cx="0" cy="0"/>
        </a:xfrm>
      </p:grpSpPr>
      <p:sp>
        <p:nvSpPr>
          <p:cNvPr id="323" name="CustomShape 1"/>
          <p:cNvSpPr/>
          <p:nvPr/>
        </p:nvSpPr>
        <p:spPr>
          <a:xfrm>
            <a:off x="2519999" y="2520000"/>
            <a:ext cx="5040002" cy="41375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3156"/>
                </a:lnTo>
                <a:lnTo>
                  <a:pt x="9000" y="13156"/>
                </a:lnTo>
                <a:lnTo>
                  <a:pt x="1568" y="21600"/>
                </a:lnTo>
                <a:lnTo>
                  <a:pt x="3600" y="13156"/>
                </a:lnTo>
                <a:lnTo>
                  <a:pt x="0" y="13156"/>
                </a:lnTo>
                <a:lnTo>
                  <a:pt x="0" y="7674"/>
                </a:lnTo>
                <a:close/>
              </a:path>
            </a:pathLst>
          </a:custGeom>
          <a:solidFill>
            <a:srgbClr val="FFFFFF"/>
          </a:solidFill>
          <a:ln w="12700">
            <a:miter lim="400000"/>
          </a:ln>
        </p:spPr>
        <p:txBody>
          <a:bodyPr lIns="0" tIns="0" rIns="0" bIns="0"/>
          <a:lstStyle/>
          <a:p>
            <a:pPr/>
          </a:p>
        </p:txBody>
      </p:sp>
      <p:sp>
        <p:nvSpPr>
          <p:cNvPr id="324" name="Title Text"/>
          <p:cNvSpPr txBox="1"/>
          <p:nvPr>
            <p:ph type="title"/>
          </p:nvPr>
        </p:nvSpPr>
        <p:spPr>
          <a:xfrm>
            <a:off x="359999" y="301320"/>
            <a:ext cx="9360001" cy="958680"/>
          </a:xfrm>
          <a:prstGeom prst="rect">
            <a:avLst/>
          </a:prstGeom>
        </p:spPr>
        <p:txBody>
          <a:bodyPr>
            <a:normAutofit fontScale="100000" lnSpcReduction="0"/>
          </a:bodyPr>
          <a:lstStyle>
            <a:lvl1pPr algn="ctr">
              <a:defRPr b="0" spc="0" sz="1800">
                <a:solidFill>
                  <a:srgbClr val="000000"/>
                </a:solidFill>
                <a:latin typeface="+mn-lt"/>
                <a:ea typeface="+mn-ea"/>
                <a:cs typeface="+mn-cs"/>
                <a:sym typeface="Helvetica"/>
              </a:defRPr>
            </a:lvl1pPr>
          </a:lstStyle>
          <a:p>
            <a:pPr/>
            <a:r>
              <a:t>Title Text</a:t>
            </a:r>
          </a:p>
        </p:txBody>
      </p:sp>
      <p:sp>
        <p:nvSpPr>
          <p:cNvPr id="325" name="Body Level One…"/>
          <p:cNvSpPr txBox="1"/>
          <p:nvPr>
            <p:ph type="body" sz="quarter" idx="1"/>
          </p:nvPr>
        </p:nvSpPr>
        <p:spPr>
          <a:xfrm>
            <a:off x="359999" y="1980000"/>
            <a:ext cx="4567322" cy="2403721"/>
          </a:xfrm>
          <a:prstGeom prst="rect">
            <a:avLst/>
          </a:prstGeom>
        </p:spPr>
        <p:txBody>
          <a:bodyPr/>
          <a:lstStyle>
            <a:lvl1pPr marL="0" indent="0">
              <a:spcBef>
                <a:spcPts val="0"/>
              </a:spcBef>
              <a:buClrTx/>
              <a:buSzTx/>
              <a:buNone/>
              <a:defRPr b="0" spc="0" sz="1800">
                <a:solidFill>
                  <a:srgbClr val="000000"/>
                </a:solidFill>
                <a:latin typeface="+mn-lt"/>
                <a:ea typeface="+mn-ea"/>
                <a:cs typeface="+mn-cs"/>
                <a:sym typeface="Helvetica"/>
              </a:defRPr>
            </a:lvl1pPr>
            <a:lvl2pPr marL="0" indent="0">
              <a:spcBef>
                <a:spcPts val="0"/>
              </a:spcBef>
              <a:buClrTx/>
              <a:buSzTx/>
              <a:buFontTx/>
              <a:buNone/>
              <a:defRPr b="0" spc="0" sz="1800">
                <a:solidFill>
                  <a:srgbClr val="000000"/>
                </a:solidFill>
                <a:latin typeface="+mn-lt"/>
                <a:ea typeface="+mn-ea"/>
                <a:cs typeface="+mn-cs"/>
                <a:sym typeface="Helvetica"/>
              </a:defRPr>
            </a:lvl2pPr>
            <a:lvl3pPr marL="0" indent="0">
              <a:spcBef>
                <a:spcPts val="0"/>
              </a:spcBef>
              <a:buClrTx/>
              <a:buSzTx/>
              <a:buFontTx/>
              <a:buNone/>
              <a:defRPr b="0" spc="0" sz="1800">
                <a:solidFill>
                  <a:srgbClr val="000000"/>
                </a:solidFill>
                <a:latin typeface="+mn-lt"/>
                <a:ea typeface="+mn-ea"/>
                <a:cs typeface="+mn-cs"/>
                <a:sym typeface="Helvetica"/>
              </a:defRPr>
            </a:lvl3pPr>
            <a:lvl4pPr marL="0" indent="0">
              <a:spcBef>
                <a:spcPts val="0"/>
              </a:spcBef>
              <a:buClrTx/>
              <a:buSzTx/>
              <a:buFontTx/>
              <a:buNone/>
              <a:defRPr b="0" spc="0" sz="1800">
                <a:solidFill>
                  <a:srgbClr val="000000"/>
                </a:solidFill>
                <a:latin typeface="+mn-lt"/>
                <a:ea typeface="+mn-ea"/>
                <a:cs typeface="+mn-cs"/>
                <a:sym typeface="Helvetica"/>
              </a:defRPr>
            </a:lvl4pPr>
            <a:lvl5pPr marL="0" indent="0">
              <a:spcBef>
                <a:spcPts val="0"/>
              </a:spcBef>
              <a:buClrTx/>
              <a:buSzTx/>
              <a:buFontTx/>
              <a:buNone/>
              <a:defRPr b="0" spc="0" sz="1800">
                <a:solidFill>
                  <a:srgbClr val="000000"/>
                </a:solidFill>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326" name="PlaceHolder 3"/>
          <p:cNvSpPr/>
          <p:nvPr/>
        </p:nvSpPr>
        <p:spPr>
          <a:xfrm>
            <a:off x="5155920" y="1980000"/>
            <a:ext cx="4567321" cy="5040001"/>
          </a:xfrm>
          <a:prstGeom prst="rect">
            <a:avLst/>
          </a:prstGeom>
          <a:ln w="12700">
            <a:miter lim="400000"/>
          </a:ln>
        </p:spPr>
        <p:txBody>
          <a:bodyPr lIns="0" tIns="0" rIns="0" bIns="0">
            <a:normAutofit fontScale="100000" lnSpcReduction="0"/>
          </a:bodyPr>
          <a:lstStyle/>
          <a:p>
            <a:pPr/>
          </a:p>
        </p:txBody>
      </p:sp>
      <p:sp>
        <p:nvSpPr>
          <p:cNvPr id="327" name="PlaceHolder 4"/>
          <p:cNvSpPr/>
          <p:nvPr>
            <p:ph type="body" sz="quarter" idx="13"/>
          </p:nvPr>
        </p:nvSpPr>
        <p:spPr>
          <a:xfrm>
            <a:off x="359999" y="4612320"/>
            <a:ext cx="4567322" cy="2403720"/>
          </a:xfrm>
          <a:prstGeom prst="rect">
            <a:avLst/>
          </a:prstGeom>
        </p:spPr>
        <p:txBody>
          <a:bodyPr/>
          <a:lstStyle/>
          <a:p>
            <a:pPr marL="0" indent="0">
              <a:spcBef>
                <a:spcPts val="0"/>
              </a:spcBef>
              <a:buClrTx/>
              <a:buSzTx/>
              <a:buNone/>
              <a:defRPr b="0" spc="0" sz="1800">
                <a:solidFill>
                  <a:srgbClr val="000000"/>
                </a:solidFill>
                <a:latin typeface="Arial"/>
                <a:ea typeface="Arial"/>
                <a:cs typeface="Arial"/>
                <a:sym typeface="Arial"/>
              </a:defRPr>
            </a:pPr>
          </a:p>
        </p:txBody>
      </p:sp>
      <p:sp>
        <p:nvSpPr>
          <p:cNvPr id="3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and 2 Content">
    <p:bg>
      <p:bgPr>
        <a:solidFill>
          <a:srgbClr val="2C3E50"/>
        </a:solidFill>
      </p:bgPr>
    </p:bg>
    <p:spTree>
      <p:nvGrpSpPr>
        <p:cNvPr id="1" name=""/>
        <p:cNvGrpSpPr/>
        <p:nvPr/>
      </p:nvGrpSpPr>
      <p:grpSpPr>
        <a:xfrm>
          <a:off x="0" y="0"/>
          <a:ext cx="0" cy="0"/>
          <a:chOff x="0" y="0"/>
          <a:chExt cx="0" cy="0"/>
        </a:xfrm>
      </p:grpSpPr>
      <p:sp>
        <p:nvSpPr>
          <p:cNvPr id="335" name="CustomShape 1"/>
          <p:cNvSpPr/>
          <p:nvPr/>
        </p:nvSpPr>
        <p:spPr>
          <a:xfrm>
            <a:off x="2519999" y="2520000"/>
            <a:ext cx="5040002" cy="41375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3156"/>
                </a:lnTo>
                <a:lnTo>
                  <a:pt x="9000" y="13156"/>
                </a:lnTo>
                <a:lnTo>
                  <a:pt x="1568" y="21600"/>
                </a:lnTo>
                <a:lnTo>
                  <a:pt x="3600" y="13156"/>
                </a:lnTo>
                <a:lnTo>
                  <a:pt x="0" y="13156"/>
                </a:lnTo>
                <a:lnTo>
                  <a:pt x="0" y="7674"/>
                </a:lnTo>
                <a:close/>
              </a:path>
            </a:pathLst>
          </a:custGeom>
          <a:solidFill>
            <a:srgbClr val="FFFFFF"/>
          </a:solidFill>
          <a:ln w="12700">
            <a:miter lim="400000"/>
          </a:ln>
        </p:spPr>
        <p:txBody>
          <a:bodyPr lIns="0" tIns="0" rIns="0" bIns="0"/>
          <a:lstStyle/>
          <a:p>
            <a:pPr/>
          </a:p>
        </p:txBody>
      </p:sp>
      <p:sp>
        <p:nvSpPr>
          <p:cNvPr id="336" name="Title Text"/>
          <p:cNvSpPr txBox="1"/>
          <p:nvPr>
            <p:ph type="title"/>
          </p:nvPr>
        </p:nvSpPr>
        <p:spPr>
          <a:xfrm>
            <a:off x="359999" y="301320"/>
            <a:ext cx="9360001" cy="958680"/>
          </a:xfrm>
          <a:prstGeom prst="rect">
            <a:avLst/>
          </a:prstGeom>
        </p:spPr>
        <p:txBody>
          <a:bodyPr>
            <a:normAutofit fontScale="100000" lnSpcReduction="0"/>
          </a:bodyPr>
          <a:lstStyle>
            <a:lvl1pPr algn="ctr">
              <a:defRPr b="0" spc="0" sz="1800">
                <a:solidFill>
                  <a:srgbClr val="000000"/>
                </a:solidFill>
                <a:latin typeface="+mn-lt"/>
                <a:ea typeface="+mn-ea"/>
                <a:cs typeface="+mn-cs"/>
                <a:sym typeface="Helvetica"/>
              </a:defRPr>
            </a:lvl1pPr>
          </a:lstStyle>
          <a:p>
            <a:pPr/>
            <a:r>
              <a:t>Title Text</a:t>
            </a:r>
          </a:p>
        </p:txBody>
      </p:sp>
      <p:sp>
        <p:nvSpPr>
          <p:cNvPr id="337" name="Body Level One…"/>
          <p:cNvSpPr txBox="1"/>
          <p:nvPr>
            <p:ph type="body" sz="half" idx="1"/>
          </p:nvPr>
        </p:nvSpPr>
        <p:spPr>
          <a:xfrm>
            <a:off x="359999" y="1980000"/>
            <a:ext cx="4567322" cy="5040001"/>
          </a:xfrm>
          <a:prstGeom prst="rect">
            <a:avLst/>
          </a:prstGeom>
        </p:spPr>
        <p:txBody>
          <a:bodyPr/>
          <a:lstStyle>
            <a:lvl1pPr marL="0" indent="0">
              <a:spcBef>
                <a:spcPts val="0"/>
              </a:spcBef>
              <a:buClrTx/>
              <a:buSzTx/>
              <a:buNone/>
              <a:defRPr b="0" spc="0" sz="1800">
                <a:solidFill>
                  <a:srgbClr val="000000"/>
                </a:solidFill>
                <a:latin typeface="+mn-lt"/>
                <a:ea typeface="+mn-ea"/>
                <a:cs typeface="+mn-cs"/>
                <a:sym typeface="Helvetica"/>
              </a:defRPr>
            </a:lvl1pPr>
            <a:lvl2pPr marL="0" indent="0">
              <a:spcBef>
                <a:spcPts val="0"/>
              </a:spcBef>
              <a:buClrTx/>
              <a:buSzTx/>
              <a:buFontTx/>
              <a:buNone/>
              <a:defRPr b="0" spc="0" sz="1800">
                <a:solidFill>
                  <a:srgbClr val="000000"/>
                </a:solidFill>
                <a:latin typeface="+mn-lt"/>
                <a:ea typeface="+mn-ea"/>
                <a:cs typeface="+mn-cs"/>
                <a:sym typeface="Helvetica"/>
              </a:defRPr>
            </a:lvl2pPr>
            <a:lvl3pPr marL="0" indent="0">
              <a:spcBef>
                <a:spcPts val="0"/>
              </a:spcBef>
              <a:buClrTx/>
              <a:buSzTx/>
              <a:buFontTx/>
              <a:buNone/>
              <a:defRPr b="0" spc="0" sz="1800">
                <a:solidFill>
                  <a:srgbClr val="000000"/>
                </a:solidFill>
                <a:latin typeface="+mn-lt"/>
                <a:ea typeface="+mn-ea"/>
                <a:cs typeface="+mn-cs"/>
                <a:sym typeface="Helvetica"/>
              </a:defRPr>
            </a:lvl3pPr>
            <a:lvl4pPr marL="0" indent="0">
              <a:spcBef>
                <a:spcPts val="0"/>
              </a:spcBef>
              <a:buClrTx/>
              <a:buSzTx/>
              <a:buFontTx/>
              <a:buNone/>
              <a:defRPr b="0" spc="0" sz="1800">
                <a:solidFill>
                  <a:srgbClr val="000000"/>
                </a:solidFill>
                <a:latin typeface="+mn-lt"/>
                <a:ea typeface="+mn-ea"/>
                <a:cs typeface="+mn-cs"/>
                <a:sym typeface="Helvetica"/>
              </a:defRPr>
            </a:lvl4pPr>
            <a:lvl5pPr marL="0" indent="0">
              <a:spcBef>
                <a:spcPts val="0"/>
              </a:spcBef>
              <a:buClrTx/>
              <a:buSzTx/>
              <a:buFontTx/>
              <a:buNone/>
              <a:defRPr b="0" spc="0" sz="1800">
                <a:solidFill>
                  <a:srgbClr val="000000"/>
                </a:solidFill>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338" name="PlaceHolder 3"/>
          <p:cNvSpPr/>
          <p:nvPr/>
        </p:nvSpPr>
        <p:spPr>
          <a:xfrm>
            <a:off x="5155920" y="1980000"/>
            <a:ext cx="4567321" cy="2403721"/>
          </a:xfrm>
          <a:prstGeom prst="rect">
            <a:avLst/>
          </a:prstGeom>
          <a:ln w="12700">
            <a:miter lim="400000"/>
          </a:ln>
        </p:spPr>
        <p:txBody>
          <a:bodyPr lIns="0" tIns="0" rIns="0" bIns="0">
            <a:normAutofit fontScale="100000" lnSpcReduction="0"/>
          </a:bodyPr>
          <a:lstStyle/>
          <a:p>
            <a:pPr/>
          </a:p>
        </p:txBody>
      </p:sp>
      <p:sp>
        <p:nvSpPr>
          <p:cNvPr id="339" name="PlaceHolder 4"/>
          <p:cNvSpPr/>
          <p:nvPr>
            <p:ph type="body" sz="quarter" idx="13"/>
          </p:nvPr>
        </p:nvSpPr>
        <p:spPr>
          <a:xfrm>
            <a:off x="5155920" y="4612320"/>
            <a:ext cx="4567321" cy="2403720"/>
          </a:xfrm>
          <a:prstGeom prst="rect">
            <a:avLst/>
          </a:prstGeom>
        </p:spPr>
        <p:txBody>
          <a:bodyPr/>
          <a:lstStyle/>
          <a:p>
            <a:pPr marL="0" indent="0">
              <a:spcBef>
                <a:spcPts val="0"/>
              </a:spcBef>
              <a:buClrTx/>
              <a:buSzTx/>
              <a:buNone/>
              <a:defRPr b="0" spc="0" sz="1800">
                <a:solidFill>
                  <a:srgbClr val="000000"/>
                </a:solidFill>
                <a:latin typeface="Arial"/>
                <a:ea typeface="Arial"/>
                <a:cs typeface="Arial"/>
                <a:sym typeface="Arial"/>
              </a:defRPr>
            </a:pPr>
          </a:p>
        </p:txBody>
      </p:sp>
      <p:sp>
        <p:nvSpPr>
          <p:cNvPr id="3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over Content">
    <p:bg>
      <p:bgPr>
        <a:solidFill>
          <a:srgbClr val="2C3E50"/>
        </a:solidFill>
      </p:bgPr>
    </p:bg>
    <p:spTree>
      <p:nvGrpSpPr>
        <p:cNvPr id="1" name=""/>
        <p:cNvGrpSpPr/>
        <p:nvPr/>
      </p:nvGrpSpPr>
      <p:grpSpPr>
        <a:xfrm>
          <a:off x="0" y="0"/>
          <a:ext cx="0" cy="0"/>
          <a:chOff x="0" y="0"/>
          <a:chExt cx="0" cy="0"/>
        </a:xfrm>
      </p:grpSpPr>
      <p:sp>
        <p:nvSpPr>
          <p:cNvPr id="347" name="CustomShape 1"/>
          <p:cNvSpPr/>
          <p:nvPr/>
        </p:nvSpPr>
        <p:spPr>
          <a:xfrm>
            <a:off x="2519999" y="2520000"/>
            <a:ext cx="5040002" cy="41375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3156"/>
                </a:lnTo>
                <a:lnTo>
                  <a:pt x="9000" y="13156"/>
                </a:lnTo>
                <a:lnTo>
                  <a:pt x="1568" y="21600"/>
                </a:lnTo>
                <a:lnTo>
                  <a:pt x="3600" y="13156"/>
                </a:lnTo>
                <a:lnTo>
                  <a:pt x="0" y="13156"/>
                </a:lnTo>
                <a:lnTo>
                  <a:pt x="0" y="7674"/>
                </a:lnTo>
                <a:close/>
              </a:path>
            </a:pathLst>
          </a:custGeom>
          <a:solidFill>
            <a:srgbClr val="FFFFFF"/>
          </a:solidFill>
          <a:ln w="12700">
            <a:miter lim="400000"/>
          </a:ln>
        </p:spPr>
        <p:txBody>
          <a:bodyPr lIns="0" tIns="0" rIns="0" bIns="0"/>
          <a:lstStyle/>
          <a:p>
            <a:pPr/>
          </a:p>
        </p:txBody>
      </p:sp>
      <p:sp>
        <p:nvSpPr>
          <p:cNvPr id="348" name="Title Text"/>
          <p:cNvSpPr txBox="1"/>
          <p:nvPr>
            <p:ph type="title"/>
          </p:nvPr>
        </p:nvSpPr>
        <p:spPr>
          <a:xfrm>
            <a:off x="359999" y="301320"/>
            <a:ext cx="9360001" cy="958680"/>
          </a:xfrm>
          <a:prstGeom prst="rect">
            <a:avLst/>
          </a:prstGeom>
        </p:spPr>
        <p:txBody>
          <a:bodyPr>
            <a:normAutofit fontScale="100000" lnSpcReduction="0"/>
          </a:bodyPr>
          <a:lstStyle>
            <a:lvl1pPr algn="ctr">
              <a:defRPr b="0" spc="0" sz="1800">
                <a:solidFill>
                  <a:srgbClr val="000000"/>
                </a:solidFill>
                <a:latin typeface="+mn-lt"/>
                <a:ea typeface="+mn-ea"/>
                <a:cs typeface="+mn-cs"/>
                <a:sym typeface="Helvetica"/>
              </a:defRPr>
            </a:lvl1pPr>
          </a:lstStyle>
          <a:p>
            <a:pPr/>
            <a:r>
              <a:t>Title Text</a:t>
            </a:r>
          </a:p>
        </p:txBody>
      </p:sp>
      <p:sp>
        <p:nvSpPr>
          <p:cNvPr id="349" name="Body Level One…"/>
          <p:cNvSpPr txBox="1"/>
          <p:nvPr>
            <p:ph type="body" sz="quarter" idx="1"/>
          </p:nvPr>
        </p:nvSpPr>
        <p:spPr>
          <a:xfrm>
            <a:off x="359999" y="1980000"/>
            <a:ext cx="4567322" cy="2403721"/>
          </a:xfrm>
          <a:prstGeom prst="rect">
            <a:avLst/>
          </a:prstGeom>
        </p:spPr>
        <p:txBody>
          <a:bodyPr/>
          <a:lstStyle>
            <a:lvl1pPr marL="0" indent="0">
              <a:spcBef>
                <a:spcPts val="0"/>
              </a:spcBef>
              <a:buClrTx/>
              <a:buSzTx/>
              <a:buNone/>
              <a:defRPr b="0" spc="0" sz="1800">
                <a:solidFill>
                  <a:srgbClr val="000000"/>
                </a:solidFill>
                <a:latin typeface="+mn-lt"/>
                <a:ea typeface="+mn-ea"/>
                <a:cs typeface="+mn-cs"/>
                <a:sym typeface="Helvetica"/>
              </a:defRPr>
            </a:lvl1pPr>
            <a:lvl2pPr marL="0" indent="0">
              <a:spcBef>
                <a:spcPts val="0"/>
              </a:spcBef>
              <a:buClrTx/>
              <a:buSzTx/>
              <a:buFontTx/>
              <a:buNone/>
              <a:defRPr b="0" spc="0" sz="1800">
                <a:solidFill>
                  <a:srgbClr val="000000"/>
                </a:solidFill>
                <a:latin typeface="+mn-lt"/>
                <a:ea typeface="+mn-ea"/>
                <a:cs typeface="+mn-cs"/>
                <a:sym typeface="Helvetica"/>
              </a:defRPr>
            </a:lvl2pPr>
            <a:lvl3pPr marL="0" indent="0">
              <a:spcBef>
                <a:spcPts val="0"/>
              </a:spcBef>
              <a:buClrTx/>
              <a:buSzTx/>
              <a:buFontTx/>
              <a:buNone/>
              <a:defRPr b="0" spc="0" sz="1800">
                <a:solidFill>
                  <a:srgbClr val="000000"/>
                </a:solidFill>
                <a:latin typeface="+mn-lt"/>
                <a:ea typeface="+mn-ea"/>
                <a:cs typeface="+mn-cs"/>
                <a:sym typeface="Helvetica"/>
              </a:defRPr>
            </a:lvl3pPr>
            <a:lvl4pPr marL="0" indent="0">
              <a:spcBef>
                <a:spcPts val="0"/>
              </a:spcBef>
              <a:buClrTx/>
              <a:buSzTx/>
              <a:buFontTx/>
              <a:buNone/>
              <a:defRPr b="0" spc="0" sz="1800">
                <a:solidFill>
                  <a:srgbClr val="000000"/>
                </a:solidFill>
                <a:latin typeface="+mn-lt"/>
                <a:ea typeface="+mn-ea"/>
                <a:cs typeface="+mn-cs"/>
                <a:sym typeface="Helvetica"/>
              </a:defRPr>
            </a:lvl4pPr>
            <a:lvl5pPr marL="0" indent="0">
              <a:spcBef>
                <a:spcPts val="0"/>
              </a:spcBef>
              <a:buClrTx/>
              <a:buSzTx/>
              <a:buFontTx/>
              <a:buNone/>
              <a:defRPr b="0" spc="0" sz="1800">
                <a:solidFill>
                  <a:srgbClr val="000000"/>
                </a:solidFill>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350" name="PlaceHolder 3"/>
          <p:cNvSpPr/>
          <p:nvPr/>
        </p:nvSpPr>
        <p:spPr>
          <a:xfrm>
            <a:off x="5155920" y="1980000"/>
            <a:ext cx="4567321" cy="2403721"/>
          </a:xfrm>
          <a:prstGeom prst="rect">
            <a:avLst/>
          </a:prstGeom>
          <a:ln w="12700">
            <a:miter lim="400000"/>
          </a:ln>
        </p:spPr>
        <p:txBody>
          <a:bodyPr lIns="0" tIns="0" rIns="0" bIns="0">
            <a:normAutofit fontScale="100000" lnSpcReduction="0"/>
          </a:bodyPr>
          <a:lstStyle/>
          <a:p>
            <a:pPr/>
          </a:p>
        </p:txBody>
      </p:sp>
      <p:sp>
        <p:nvSpPr>
          <p:cNvPr id="351" name="PlaceHolder 4"/>
          <p:cNvSpPr/>
          <p:nvPr>
            <p:ph type="body" sz="half" idx="13"/>
          </p:nvPr>
        </p:nvSpPr>
        <p:spPr>
          <a:xfrm>
            <a:off x="360000" y="4612320"/>
            <a:ext cx="9360000" cy="2403720"/>
          </a:xfrm>
          <a:prstGeom prst="rect">
            <a:avLst/>
          </a:prstGeom>
        </p:spPr>
        <p:txBody>
          <a:bodyPr/>
          <a:lstStyle/>
          <a:p>
            <a:pPr marL="0" indent="0">
              <a:spcBef>
                <a:spcPts val="0"/>
              </a:spcBef>
              <a:buClrTx/>
              <a:buSzTx/>
              <a:buNone/>
              <a:defRPr b="0" spc="0" sz="1800">
                <a:solidFill>
                  <a:srgbClr val="000000"/>
                </a:solidFill>
                <a:latin typeface="Arial"/>
                <a:ea typeface="Arial"/>
                <a:cs typeface="Arial"/>
                <a:sym typeface="Arial"/>
              </a:defRPr>
            </a:pPr>
          </a:p>
        </p:txBody>
      </p:sp>
      <p:sp>
        <p:nvSpPr>
          <p:cNvPr id="3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over Content">
    <p:bg>
      <p:bgPr>
        <a:solidFill>
          <a:srgbClr val="2C3E50"/>
        </a:solidFill>
      </p:bgPr>
    </p:bg>
    <p:spTree>
      <p:nvGrpSpPr>
        <p:cNvPr id="1" name=""/>
        <p:cNvGrpSpPr/>
        <p:nvPr/>
      </p:nvGrpSpPr>
      <p:grpSpPr>
        <a:xfrm>
          <a:off x="0" y="0"/>
          <a:ext cx="0" cy="0"/>
          <a:chOff x="0" y="0"/>
          <a:chExt cx="0" cy="0"/>
        </a:xfrm>
      </p:grpSpPr>
      <p:sp>
        <p:nvSpPr>
          <p:cNvPr id="359" name="CustomShape 1"/>
          <p:cNvSpPr/>
          <p:nvPr/>
        </p:nvSpPr>
        <p:spPr>
          <a:xfrm>
            <a:off x="2519999" y="2520000"/>
            <a:ext cx="5040002" cy="41375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3156"/>
                </a:lnTo>
                <a:lnTo>
                  <a:pt x="9000" y="13156"/>
                </a:lnTo>
                <a:lnTo>
                  <a:pt x="1568" y="21600"/>
                </a:lnTo>
                <a:lnTo>
                  <a:pt x="3600" y="13156"/>
                </a:lnTo>
                <a:lnTo>
                  <a:pt x="0" y="13156"/>
                </a:lnTo>
                <a:lnTo>
                  <a:pt x="0" y="7674"/>
                </a:lnTo>
                <a:close/>
              </a:path>
            </a:pathLst>
          </a:custGeom>
          <a:solidFill>
            <a:srgbClr val="FFFFFF"/>
          </a:solidFill>
          <a:ln w="12700">
            <a:miter lim="400000"/>
          </a:ln>
        </p:spPr>
        <p:txBody>
          <a:bodyPr lIns="0" tIns="0" rIns="0" bIns="0"/>
          <a:lstStyle/>
          <a:p>
            <a:pPr/>
          </a:p>
        </p:txBody>
      </p:sp>
      <p:sp>
        <p:nvSpPr>
          <p:cNvPr id="360" name="Title Text"/>
          <p:cNvSpPr txBox="1"/>
          <p:nvPr>
            <p:ph type="title"/>
          </p:nvPr>
        </p:nvSpPr>
        <p:spPr>
          <a:xfrm>
            <a:off x="359999" y="301320"/>
            <a:ext cx="9360001" cy="958680"/>
          </a:xfrm>
          <a:prstGeom prst="rect">
            <a:avLst/>
          </a:prstGeom>
        </p:spPr>
        <p:txBody>
          <a:bodyPr>
            <a:normAutofit fontScale="100000" lnSpcReduction="0"/>
          </a:bodyPr>
          <a:lstStyle>
            <a:lvl1pPr algn="ctr">
              <a:defRPr b="0" spc="0" sz="1800">
                <a:solidFill>
                  <a:srgbClr val="000000"/>
                </a:solidFill>
                <a:latin typeface="+mn-lt"/>
                <a:ea typeface="+mn-ea"/>
                <a:cs typeface="+mn-cs"/>
                <a:sym typeface="Helvetica"/>
              </a:defRPr>
            </a:lvl1pPr>
          </a:lstStyle>
          <a:p>
            <a:pPr/>
            <a:r>
              <a:t>Title Text</a:t>
            </a:r>
          </a:p>
        </p:txBody>
      </p:sp>
      <p:sp>
        <p:nvSpPr>
          <p:cNvPr id="361" name="Body Level One…"/>
          <p:cNvSpPr txBox="1"/>
          <p:nvPr>
            <p:ph type="body" sz="half" idx="1"/>
          </p:nvPr>
        </p:nvSpPr>
        <p:spPr>
          <a:xfrm>
            <a:off x="359999" y="1980000"/>
            <a:ext cx="9360001" cy="2403721"/>
          </a:xfrm>
          <a:prstGeom prst="rect">
            <a:avLst/>
          </a:prstGeom>
        </p:spPr>
        <p:txBody>
          <a:bodyPr/>
          <a:lstStyle>
            <a:lvl1pPr marL="0" indent="0">
              <a:spcBef>
                <a:spcPts val="0"/>
              </a:spcBef>
              <a:buClrTx/>
              <a:buSzTx/>
              <a:buNone/>
              <a:defRPr b="0" spc="0" sz="1800">
                <a:solidFill>
                  <a:srgbClr val="000000"/>
                </a:solidFill>
                <a:latin typeface="+mn-lt"/>
                <a:ea typeface="+mn-ea"/>
                <a:cs typeface="+mn-cs"/>
                <a:sym typeface="Helvetica"/>
              </a:defRPr>
            </a:lvl1pPr>
            <a:lvl2pPr marL="0" indent="0">
              <a:spcBef>
                <a:spcPts val="0"/>
              </a:spcBef>
              <a:buClrTx/>
              <a:buSzTx/>
              <a:buFontTx/>
              <a:buNone/>
              <a:defRPr b="0" spc="0" sz="1800">
                <a:solidFill>
                  <a:srgbClr val="000000"/>
                </a:solidFill>
                <a:latin typeface="+mn-lt"/>
                <a:ea typeface="+mn-ea"/>
                <a:cs typeface="+mn-cs"/>
                <a:sym typeface="Helvetica"/>
              </a:defRPr>
            </a:lvl2pPr>
            <a:lvl3pPr marL="0" indent="0">
              <a:spcBef>
                <a:spcPts val="0"/>
              </a:spcBef>
              <a:buClrTx/>
              <a:buSzTx/>
              <a:buFontTx/>
              <a:buNone/>
              <a:defRPr b="0" spc="0" sz="1800">
                <a:solidFill>
                  <a:srgbClr val="000000"/>
                </a:solidFill>
                <a:latin typeface="+mn-lt"/>
                <a:ea typeface="+mn-ea"/>
                <a:cs typeface="+mn-cs"/>
                <a:sym typeface="Helvetica"/>
              </a:defRPr>
            </a:lvl3pPr>
            <a:lvl4pPr marL="0" indent="0">
              <a:spcBef>
                <a:spcPts val="0"/>
              </a:spcBef>
              <a:buClrTx/>
              <a:buSzTx/>
              <a:buFontTx/>
              <a:buNone/>
              <a:defRPr b="0" spc="0" sz="1800">
                <a:solidFill>
                  <a:srgbClr val="000000"/>
                </a:solidFill>
                <a:latin typeface="+mn-lt"/>
                <a:ea typeface="+mn-ea"/>
                <a:cs typeface="+mn-cs"/>
                <a:sym typeface="Helvetica"/>
              </a:defRPr>
            </a:lvl4pPr>
            <a:lvl5pPr marL="0" indent="0">
              <a:spcBef>
                <a:spcPts val="0"/>
              </a:spcBef>
              <a:buClrTx/>
              <a:buSzTx/>
              <a:buFontTx/>
              <a:buNone/>
              <a:defRPr b="0" spc="0" sz="1800">
                <a:solidFill>
                  <a:srgbClr val="000000"/>
                </a:solidFill>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362" name="PlaceHolder 3"/>
          <p:cNvSpPr/>
          <p:nvPr>
            <p:ph type="body" sz="half" idx="13"/>
          </p:nvPr>
        </p:nvSpPr>
        <p:spPr>
          <a:xfrm>
            <a:off x="360000" y="4612320"/>
            <a:ext cx="9360000" cy="2403720"/>
          </a:xfrm>
          <a:prstGeom prst="rect">
            <a:avLst/>
          </a:prstGeom>
        </p:spPr>
        <p:txBody>
          <a:bodyPr/>
          <a:lstStyle/>
          <a:p>
            <a:pPr marL="0" indent="0">
              <a:spcBef>
                <a:spcPts val="0"/>
              </a:spcBef>
              <a:buClrTx/>
              <a:buSzTx/>
              <a:buNone/>
              <a:defRPr b="0" spc="0" sz="1800">
                <a:solidFill>
                  <a:srgbClr val="000000"/>
                </a:solidFill>
                <a:latin typeface="Arial"/>
                <a:ea typeface="Arial"/>
                <a:cs typeface="Arial"/>
                <a:sym typeface="Arial"/>
              </a:defRPr>
            </a:pPr>
          </a:p>
        </p:txBody>
      </p:sp>
      <p:sp>
        <p:nvSpPr>
          <p:cNvPr id="3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4 Content">
    <p:bg>
      <p:bgPr>
        <a:solidFill>
          <a:srgbClr val="2C3E50"/>
        </a:solidFill>
      </p:bgPr>
    </p:bg>
    <p:spTree>
      <p:nvGrpSpPr>
        <p:cNvPr id="1" name=""/>
        <p:cNvGrpSpPr/>
        <p:nvPr/>
      </p:nvGrpSpPr>
      <p:grpSpPr>
        <a:xfrm>
          <a:off x="0" y="0"/>
          <a:ext cx="0" cy="0"/>
          <a:chOff x="0" y="0"/>
          <a:chExt cx="0" cy="0"/>
        </a:xfrm>
      </p:grpSpPr>
      <p:sp>
        <p:nvSpPr>
          <p:cNvPr id="370" name="CustomShape 1"/>
          <p:cNvSpPr/>
          <p:nvPr/>
        </p:nvSpPr>
        <p:spPr>
          <a:xfrm>
            <a:off x="2519999" y="2520000"/>
            <a:ext cx="5040002" cy="41375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3156"/>
                </a:lnTo>
                <a:lnTo>
                  <a:pt x="9000" y="13156"/>
                </a:lnTo>
                <a:lnTo>
                  <a:pt x="1568" y="21600"/>
                </a:lnTo>
                <a:lnTo>
                  <a:pt x="3600" y="13156"/>
                </a:lnTo>
                <a:lnTo>
                  <a:pt x="0" y="13156"/>
                </a:lnTo>
                <a:lnTo>
                  <a:pt x="0" y="7674"/>
                </a:lnTo>
                <a:close/>
              </a:path>
            </a:pathLst>
          </a:custGeom>
          <a:solidFill>
            <a:srgbClr val="FFFFFF"/>
          </a:solidFill>
          <a:ln w="12700">
            <a:miter lim="400000"/>
          </a:ln>
        </p:spPr>
        <p:txBody>
          <a:bodyPr lIns="0" tIns="0" rIns="0" bIns="0"/>
          <a:lstStyle/>
          <a:p>
            <a:pPr/>
          </a:p>
        </p:txBody>
      </p:sp>
      <p:sp>
        <p:nvSpPr>
          <p:cNvPr id="371" name="Title Text"/>
          <p:cNvSpPr txBox="1"/>
          <p:nvPr>
            <p:ph type="title"/>
          </p:nvPr>
        </p:nvSpPr>
        <p:spPr>
          <a:xfrm>
            <a:off x="359999" y="301320"/>
            <a:ext cx="9360001" cy="958680"/>
          </a:xfrm>
          <a:prstGeom prst="rect">
            <a:avLst/>
          </a:prstGeom>
        </p:spPr>
        <p:txBody>
          <a:bodyPr>
            <a:normAutofit fontScale="100000" lnSpcReduction="0"/>
          </a:bodyPr>
          <a:lstStyle>
            <a:lvl1pPr algn="ctr">
              <a:defRPr b="0" spc="0" sz="1800">
                <a:solidFill>
                  <a:srgbClr val="000000"/>
                </a:solidFill>
                <a:latin typeface="+mn-lt"/>
                <a:ea typeface="+mn-ea"/>
                <a:cs typeface="+mn-cs"/>
                <a:sym typeface="Helvetica"/>
              </a:defRPr>
            </a:lvl1pPr>
          </a:lstStyle>
          <a:p>
            <a:pPr/>
            <a:r>
              <a:t>Title Text</a:t>
            </a:r>
          </a:p>
        </p:txBody>
      </p:sp>
      <p:sp>
        <p:nvSpPr>
          <p:cNvPr id="372" name="Body Level One…"/>
          <p:cNvSpPr txBox="1"/>
          <p:nvPr>
            <p:ph type="body" sz="quarter" idx="1"/>
          </p:nvPr>
        </p:nvSpPr>
        <p:spPr>
          <a:xfrm>
            <a:off x="359999" y="1980000"/>
            <a:ext cx="4567322" cy="2403721"/>
          </a:xfrm>
          <a:prstGeom prst="rect">
            <a:avLst/>
          </a:prstGeom>
        </p:spPr>
        <p:txBody>
          <a:bodyPr/>
          <a:lstStyle>
            <a:lvl1pPr marL="0" indent="0">
              <a:spcBef>
                <a:spcPts val="0"/>
              </a:spcBef>
              <a:buClrTx/>
              <a:buSzTx/>
              <a:buNone/>
              <a:defRPr b="0" spc="0" sz="1800">
                <a:solidFill>
                  <a:srgbClr val="000000"/>
                </a:solidFill>
                <a:latin typeface="+mn-lt"/>
                <a:ea typeface="+mn-ea"/>
                <a:cs typeface="+mn-cs"/>
                <a:sym typeface="Helvetica"/>
              </a:defRPr>
            </a:lvl1pPr>
            <a:lvl2pPr marL="0" indent="0">
              <a:spcBef>
                <a:spcPts val="0"/>
              </a:spcBef>
              <a:buClrTx/>
              <a:buSzTx/>
              <a:buFontTx/>
              <a:buNone/>
              <a:defRPr b="0" spc="0" sz="1800">
                <a:solidFill>
                  <a:srgbClr val="000000"/>
                </a:solidFill>
                <a:latin typeface="+mn-lt"/>
                <a:ea typeface="+mn-ea"/>
                <a:cs typeface="+mn-cs"/>
                <a:sym typeface="Helvetica"/>
              </a:defRPr>
            </a:lvl2pPr>
            <a:lvl3pPr marL="0" indent="0">
              <a:spcBef>
                <a:spcPts val="0"/>
              </a:spcBef>
              <a:buClrTx/>
              <a:buSzTx/>
              <a:buFontTx/>
              <a:buNone/>
              <a:defRPr b="0" spc="0" sz="1800">
                <a:solidFill>
                  <a:srgbClr val="000000"/>
                </a:solidFill>
                <a:latin typeface="+mn-lt"/>
                <a:ea typeface="+mn-ea"/>
                <a:cs typeface="+mn-cs"/>
                <a:sym typeface="Helvetica"/>
              </a:defRPr>
            </a:lvl3pPr>
            <a:lvl4pPr marL="0" indent="0">
              <a:spcBef>
                <a:spcPts val="0"/>
              </a:spcBef>
              <a:buClrTx/>
              <a:buSzTx/>
              <a:buFontTx/>
              <a:buNone/>
              <a:defRPr b="0" spc="0" sz="1800">
                <a:solidFill>
                  <a:srgbClr val="000000"/>
                </a:solidFill>
                <a:latin typeface="+mn-lt"/>
                <a:ea typeface="+mn-ea"/>
                <a:cs typeface="+mn-cs"/>
                <a:sym typeface="Helvetica"/>
              </a:defRPr>
            </a:lvl4pPr>
            <a:lvl5pPr marL="0" indent="0">
              <a:spcBef>
                <a:spcPts val="0"/>
              </a:spcBef>
              <a:buClrTx/>
              <a:buSzTx/>
              <a:buFontTx/>
              <a:buNone/>
              <a:defRPr b="0" spc="0" sz="1800">
                <a:solidFill>
                  <a:srgbClr val="000000"/>
                </a:solidFill>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373" name="PlaceHolder 3"/>
          <p:cNvSpPr/>
          <p:nvPr/>
        </p:nvSpPr>
        <p:spPr>
          <a:xfrm>
            <a:off x="5155920" y="1980000"/>
            <a:ext cx="4567321" cy="2403721"/>
          </a:xfrm>
          <a:prstGeom prst="rect">
            <a:avLst/>
          </a:prstGeom>
          <a:ln w="12700">
            <a:miter lim="400000"/>
          </a:ln>
        </p:spPr>
        <p:txBody>
          <a:bodyPr lIns="0" tIns="0" rIns="0" bIns="0">
            <a:normAutofit fontScale="100000" lnSpcReduction="0"/>
          </a:bodyPr>
          <a:lstStyle/>
          <a:p>
            <a:pPr/>
          </a:p>
        </p:txBody>
      </p:sp>
      <p:sp>
        <p:nvSpPr>
          <p:cNvPr id="374" name="PlaceHolder 4"/>
          <p:cNvSpPr/>
          <p:nvPr/>
        </p:nvSpPr>
        <p:spPr>
          <a:xfrm>
            <a:off x="359999" y="4612320"/>
            <a:ext cx="4567322" cy="2403720"/>
          </a:xfrm>
          <a:prstGeom prst="rect">
            <a:avLst/>
          </a:prstGeom>
          <a:ln w="12700">
            <a:miter lim="400000"/>
          </a:ln>
        </p:spPr>
        <p:txBody>
          <a:bodyPr lIns="0" tIns="0" rIns="0" bIns="0">
            <a:normAutofit fontScale="100000" lnSpcReduction="0"/>
          </a:bodyPr>
          <a:lstStyle/>
          <a:p>
            <a:pPr/>
          </a:p>
        </p:txBody>
      </p:sp>
      <p:sp>
        <p:nvSpPr>
          <p:cNvPr id="375" name="PlaceHolder 5"/>
          <p:cNvSpPr/>
          <p:nvPr>
            <p:ph type="body" sz="quarter" idx="13"/>
          </p:nvPr>
        </p:nvSpPr>
        <p:spPr>
          <a:xfrm>
            <a:off x="5155920" y="4612320"/>
            <a:ext cx="4567321" cy="2403720"/>
          </a:xfrm>
          <a:prstGeom prst="rect">
            <a:avLst/>
          </a:prstGeom>
        </p:spPr>
        <p:txBody>
          <a:bodyPr/>
          <a:lstStyle/>
          <a:p>
            <a:pPr marL="0" indent="0">
              <a:spcBef>
                <a:spcPts val="0"/>
              </a:spcBef>
              <a:buClrTx/>
              <a:buSzTx/>
              <a:buNone/>
              <a:defRPr b="0" spc="0" sz="1800">
                <a:solidFill>
                  <a:srgbClr val="000000"/>
                </a:solidFill>
                <a:latin typeface="Arial"/>
                <a:ea typeface="Arial"/>
                <a:cs typeface="Arial"/>
                <a:sym typeface="Arial"/>
              </a:defRPr>
            </a:pPr>
          </a:p>
        </p:txBody>
      </p:sp>
      <p:sp>
        <p:nvSpPr>
          <p:cNvPr id="3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6 Content">
    <p:bg>
      <p:bgPr>
        <a:solidFill>
          <a:srgbClr val="2C3E50"/>
        </a:solidFill>
      </p:bgPr>
    </p:bg>
    <p:spTree>
      <p:nvGrpSpPr>
        <p:cNvPr id="1" name=""/>
        <p:cNvGrpSpPr/>
        <p:nvPr/>
      </p:nvGrpSpPr>
      <p:grpSpPr>
        <a:xfrm>
          <a:off x="0" y="0"/>
          <a:ext cx="0" cy="0"/>
          <a:chOff x="0" y="0"/>
          <a:chExt cx="0" cy="0"/>
        </a:xfrm>
      </p:grpSpPr>
      <p:sp>
        <p:nvSpPr>
          <p:cNvPr id="383" name="CustomShape 1"/>
          <p:cNvSpPr/>
          <p:nvPr/>
        </p:nvSpPr>
        <p:spPr>
          <a:xfrm>
            <a:off x="2519999" y="2520000"/>
            <a:ext cx="5040002" cy="41375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3156"/>
                </a:lnTo>
                <a:lnTo>
                  <a:pt x="9000" y="13156"/>
                </a:lnTo>
                <a:lnTo>
                  <a:pt x="1568" y="21600"/>
                </a:lnTo>
                <a:lnTo>
                  <a:pt x="3600" y="13156"/>
                </a:lnTo>
                <a:lnTo>
                  <a:pt x="0" y="13156"/>
                </a:lnTo>
                <a:lnTo>
                  <a:pt x="0" y="7674"/>
                </a:lnTo>
                <a:close/>
              </a:path>
            </a:pathLst>
          </a:custGeom>
          <a:solidFill>
            <a:srgbClr val="FFFFFF"/>
          </a:solidFill>
          <a:ln w="12700">
            <a:miter lim="400000"/>
          </a:ln>
        </p:spPr>
        <p:txBody>
          <a:bodyPr lIns="0" tIns="0" rIns="0" bIns="0"/>
          <a:lstStyle/>
          <a:p>
            <a:pPr/>
          </a:p>
        </p:txBody>
      </p:sp>
      <p:sp>
        <p:nvSpPr>
          <p:cNvPr id="384" name="Title Text"/>
          <p:cNvSpPr txBox="1"/>
          <p:nvPr>
            <p:ph type="title"/>
          </p:nvPr>
        </p:nvSpPr>
        <p:spPr>
          <a:xfrm>
            <a:off x="359999" y="301320"/>
            <a:ext cx="9360001" cy="958680"/>
          </a:xfrm>
          <a:prstGeom prst="rect">
            <a:avLst/>
          </a:prstGeom>
        </p:spPr>
        <p:txBody>
          <a:bodyPr>
            <a:normAutofit fontScale="100000" lnSpcReduction="0"/>
          </a:bodyPr>
          <a:lstStyle>
            <a:lvl1pPr algn="ctr">
              <a:defRPr b="0" spc="0" sz="1800">
                <a:solidFill>
                  <a:srgbClr val="000000"/>
                </a:solidFill>
                <a:latin typeface="+mn-lt"/>
                <a:ea typeface="+mn-ea"/>
                <a:cs typeface="+mn-cs"/>
                <a:sym typeface="Helvetica"/>
              </a:defRPr>
            </a:lvl1pPr>
          </a:lstStyle>
          <a:p>
            <a:pPr/>
            <a:r>
              <a:t>Title Text</a:t>
            </a:r>
          </a:p>
        </p:txBody>
      </p:sp>
      <p:sp>
        <p:nvSpPr>
          <p:cNvPr id="385" name="Body Level One…"/>
          <p:cNvSpPr txBox="1"/>
          <p:nvPr>
            <p:ph type="body" sz="quarter" idx="1"/>
          </p:nvPr>
        </p:nvSpPr>
        <p:spPr>
          <a:xfrm>
            <a:off x="359999" y="1980000"/>
            <a:ext cx="3013562" cy="2403721"/>
          </a:xfrm>
          <a:prstGeom prst="rect">
            <a:avLst/>
          </a:prstGeom>
        </p:spPr>
        <p:txBody>
          <a:bodyPr/>
          <a:lstStyle>
            <a:lvl1pPr marL="0" indent="0">
              <a:spcBef>
                <a:spcPts val="0"/>
              </a:spcBef>
              <a:buClrTx/>
              <a:buSzTx/>
              <a:buNone/>
              <a:defRPr b="0" spc="0" sz="1800">
                <a:solidFill>
                  <a:srgbClr val="000000"/>
                </a:solidFill>
                <a:latin typeface="+mn-lt"/>
                <a:ea typeface="+mn-ea"/>
                <a:cs typeface="+mn-cs"/>
                <a:sym typeface="Helvetica"/>
              </a:defRPr>
            </a:lvl1pPr>
            <a:lvl2pPr marL="0" indent="0">
              <a:spcBef>
                <a:spcPts val="0"/>
              </a:spcBef>
              <a:buClrTx/>
              <a:buSzTx/>
              <a:buFontTx/>
              <a:buNone/>
              <a:defRPr b="0" spc="0" sz="1800">
                <a:solidFill>
                  <a:srgbClr val="000000"/>
                </a:solidFill>
                <a:latin typeface="+mn-lt"/>
                <a:ea typeface="+mn-ea"/>
                <a:cs typeface="+mn-cs"/>
                <a:sym typeface="Helvetica"/>
              </a:defRPr>
            </a:lvl2pPr>
            <a:lvl3pPr marL="0" indent="0">
              <a:spcBef>
                <a:spcPts val="0"/>
              </a:spcBef>
              <a:buClrTx/>
              <a:buSzTx/>
              <a:buFontTx/>
              <a:buNone/>
              <a:defRPr b="0" spc="0" sz="1800">
                <a:solidFill>
                  <a:srgbClr val="000000"/>
                </a:solidFill>
                <a:latin typeface="+mn-lt"/>
                <a:ea typeface="+mn-ea"/>
                <a:cs typeface="+mn-cs"/>
                <a:sym typeface="Helvetica"/>
              </a:defRPr>
            </a:lvl3pPr>
            <a:lvl4pPr marL="0" indent="0">
              <a:spcBef>
                <a:spcPts val="0"/>
              </a:spcBef>
              <a:buClrTx/>
              <a:buSzTx/>
              <a:buFontTx/>
              <a:buNone/>
              <a:defRPr b="0" spc="0" sz="1800">
                <a:solidFill>
                  <a:srgbClr val="000000"/>
                </a:solidFill>
                <a:latin typeface="+mn-lt"/>
                <a:ea typeface="+mn-ea"/>
                <a:cs typeface="+mn-cs"/>
                <a:sym typeface="Helvetica"/>
              </a:defRPr>
            </a:lvl4pPr>
            <a:lvl5pPr marL="0" indent="0">
              <a:spcBef>
                <a:spcPts val="0"/>
              </a:spcBef>
              <a:buClrTx/>
              <a:buSzTx/>
              <a:buFontTx/>
              <a:buNone/>
              <a:defRPr b="0" spc="0" sz="1800">
                <a:solidFill>
                  <a:srgbClr val="000000"/>
                </a:solidFill>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386" name="PlaceHolder 3"/>
          <p:cNvSpPr/>
          <p:nvPr/>
        </p:nvSpPr>
        <p:spPr>
          <a:xfrm>
            <a:off x="3524760" y="1980000"/>
            <a:ext cx="3013561" cy="2403721"/>
          </a:xfrm>
          <a:prstGeom prst="rect">
            <a:avLst/>
          </a:prstGeom>
          <a:ln w="12700">
            <a:miter lim="400000"/>
          </a:ln>
        </p:spPr>
        <p:txBody>
          <a:bodyPr lIns="0" tIns="0" rIns="0" bIns="0">
            <a:normAutofit fontScale="100000" lnSpcReduction="0"/>
          </a:bodyPr>
          <a:lstStyle/>
          <a:p>
            <a:pPr/>
          </a:p>
        </p:txBody>
      </p:sp>
      <p:sp>
        <p:nvSpPr>
          <p:cNvPr id="387" name="PlaceHolder 4"/>
          <p:cNvSpPr/>
          <p:nvPr/>
        </p:nvSpPr>
        <p:spPr>
          <a:xfrm>
            <a:off x="6689159" y="1980000"/>
            <a:ext cx="3013561" cy="2403721"/>
          </a:xfrm>
          <a:prstGeom prst="rect">
            <a:avLst/>
          </a:prstGeom>
          <a:ln w="12700">
            <a:miter lim="400000"/>
          </a:ln>
        </p:spPr>
        <p:txBody>
          <a:bodyPr lIns="0" tIns="0" rIns="0" bIns="0">
            <a:normAutofit fontScale="100000" lnSpcReduction="0"/>
          </a:bodyPr>
          <a:lstStyle/>
          <a:p>
            <a:pPr/>
          </a:p>
        </p:txBody>
      </p:sp>
      <p:sp>
        <p:nvSpPr>
          <p:cNvPr id="388" name="PlaceHolder 5"/>
          <p:cNvSpPr/>
          <p:nvPr/>
        </p:nvSpPr>
        <p:spPr>
          <a:xfrm>
            <a:off x="359999" y="4612320"/>
            <a:ext cx="3013562" cy="2403720"/>
          </a:xfrm>
          <a:prstGeom prst="rect">
            <a:avLst/>
          </a:prstGeom>
          <a:ln w="12700">
            <a:miter lim="400000"/>
          </a:ln>
        </p:spPr>
        <p:txBody>
          <a:bodyPr lIns="0" tIns="0" rIns="0" bIns="0">
            <a:normAutofit fontScale="100000" lnSpcReduction="0"/>
          </a:bodyPr>
          <a:lstStyle/>
          <a:p>
            <a:pPr/>
          </a:p>
        </p:txBody>
      </p:sp>
      <p:sp>
        <p:nvSpPr>
          <p:cNvPr id="389" name="PlaceHolder 6"/>
          <p:cNvSpPr/>
          <p:nvPr/>
        </p:nvSpPr>
        <p:spPr>
          <a:xfrm>
            <a:off x="3524760" y="4612320"/>
            <a:ext cx="3013561" cy="2403720"/>
          </a:xfrm>
          <a:prstGeom prst="rect">
            <a:avLst/>
          </a:prstGeom>
          <a:ln w="12700">
            <a:miter lim="400000"/>
          </a:ln>
        </p:spPr>
        <p:txBody>
          <a:bodyPr lIns="0" tIns="0" rIns="0" bIns="0">
            <a:normAutofit fontScale="100000" lnSpcReduction="0"/>
          </a:bodyPr>
          <a:lstStyle/>
          <a:p>
            <a:pPr/>
          </a:p>
        </p:txBody>
      </p:sp>
      <p:sp>
        <p:nvSpPr>
          <p:cNvPr id="390" name="PlaceHolder 7"/>
          <p:cNvSpPr/>
          <p:nvPr>
            <p:ph type="body" sz="quarter" idx="13"/>
          </p:nvPr>
        </p:nvSpPr>
        <p:spPr>
          <a:xfrm>
            <a:off x="6689159" y="4612320"/>
            <a:ext cx="3013561" cy="2403720"/>
          </a:xfrm>
          <a:prstGeom prst="rect">
            <a:avLst/>
          </a:prstGeom>
        </p:spPr>
        <p:txBody>
          <a:bodyPr/>
          <a:lstStyle/>
          <a:p>
            <a:pPr marL="0" indent="0">
              <a:spcBef>
                <a:spcPts val="0"/>
              </a:spcBef>
              <a:buClrTx/>
              <a:buSzTx/>
              <a:buNone/>
              <a:defRPr b="0" spc="0" sz="1800">
                <a:solidFill>
                  <a:srgbClr val="000000"/>
                </a:solidFill>
                <a:latin typeface="Arial"/>
                <a:ea typeface="Arial"/>
                <a:cs typeface="Arial"/>
                <a:sym typeface="Arial"/>
              </a:defRPr>
            </a:pPr>
          </a:p>
        </p:txBody>
      </p:sp>
      <p:sp>
        <p:nvSpPr>
          <p:cNvPr id="3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2 Content">
    <p:spTree>
      <p:nvGrpSpPr>
        <p:cNvPr id="1" name=""/>
        <p:cNvGrpSpPr/>
        <p:nvPr/>
      </p:nvGrpSpPr>
      <p:grpSpPr>
        <a:xfrm>
          <a:off x="0" y="0"/>
          <a:ext cx="0" cy="0"/>
          <a:chOff x="0" y="0"/>
          <a:chExt cx="0" cy="0"/>
        </a:xfrm>
      </p:grpSpPr>
      <p:sp>
        <p:nvSpPr>
          <p:cNvPr id="39" name="Title Text"/>
          <p:cNvSpPr txBox="1"/>
          <p:nvPr>
            <p:ph type="title"/>
          </p:nvPr>
        </p:nvSpPr>
        <p:spPr>
          <a:xfrm>
            <a:off x="359999" y="301320"/>
            <a:ext cx="9360001" cy="958680"/>
          </a:xfrm>
          <a:prstGeom prst="rect">
            <a:avLst/>
          </a:prstGeom>
        </p:spPr>
        <p:txBody>
          <a:bodyPr>
            <a:normAutofit fontScale="100000" lnSpcReduction="0"/>
          </a:bodyPr>
          <a:lstStyle/>
          <a:p>
            <a:pPr/>
            <a:r>
              <a:t>Title Text</a:t>
            </a:r>
          </a:p>
        </p:txBody>
      </p:sp>
      <p:sp>
        <p:nvSpPr>
          <p:cNvPr id="40" name="Body Level One…"/>
          <p:cNvSpPr txBox="1"/>
          <p:nvPr>
            <p:ph type="body" sz="half" idx="1"/>
          </p:nvPr>
        </p:nvSpPr>
        <p:spPr>
          <a:xfrm>
            <a:off x="359999" y="1980000"/>
            <a:ext cx="4567322" cy="50400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1" name="PlaceHolder 3"/>
          <p:cNvSpPr/>
          <p:nvPr>
            <p:ph type="body" sz="half" idx="13"/>
          </p:nvPr>
        </p:nvSpPr>
        <p:spPr>
          <a:xfrm>
            <a:off x="5155920" y="1980000"/>
            <a:ext cx="4567321" cy="5040001"/>
          </a:xfrm>
          <a:prstGeom prst="rect">
            <a:avLst/>
          </a:prstGeom>
        </p:spPr>
        <p:txBody>
          <a:bodyPr/>
          <a:lstStyle/>
          <a:p>
            <a:pPr>
              <a:defRPr spc="-100"/>
            </a:pP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49" name="Title Text"/>
          <p:cNvSpPr txBox="1"/>
          <p:nvPr>
            <p:ph type="title"/>
          </p:nvPr>
        </p:nvSpPr>
        <p:spPr>
          <a:xfrm>
            <a:off x="359999" y="301320"/>
            <a:ext cx="9360001" cy="958680"/>
          </a:xfrm>
          <a:prstGeom prst="rect">
            <a:avLst/>
          </a:prstGeom>
        </p:spPr>
        <p:txBody>
          <a:bodyPr>
            <a:normAutofit fontScale="100000" lnSpcReduction="0"/>
          </a:bodyPr>
          <a:lstStyle/>
          <a:p>
            <a:pPr/>
            <a:r>
              <a:t>Title Text</a:t>
            </a: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entered Text">
    <p:spTree>
      <p:nvGrpSpPr>
        <p:cNvPr id="1" name=""/>
        <p:cNvGrpSpPr/>
        <p:nvPr/>
      </p:nvGrpSpPr>
      <p:grpSpPr>
        <a:xfrm>
          <a:off x="0" y="0"/>
          <a:ext cx="0" cy="0"/>
          <a:chOff x="0" y="0"/>
          <a:chExt cx="0" cy="0"/>
        </a:xfrm>
      </p:grpSpPr>
      <p:sp>
        <p:nvSpPr>
          <p:cNvPr id="57" name="Body Level One…"/>
          <p:cNvSpPr txBox="1"/>
          <p:nvPr>
            <p:ph type="body" idx="1"/>
          </p:nvPr>
        </p:nvSpPr>
        <p:spPr>
          <a:xfrm>
            <a:off x="359999" y="301320"/>
            <a:ext cx="9360001" cy="4445280"/>
          </a:xfrm>
          <a:prstGeom prst="rect">
            <a:avLst/>
          </a:prstGeom>
        </p:spPr>
        <p:txBody>
          <a:bodyPr anchor="ct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2 Content and Content">
    <p:spTree>
      <p:nvGrpSpPr>
        <p:cNvPr id="1" name=""/>
        <p:cNvGrpSpPr/>
        <p:nvPr/>
      </p:nvGrpSpPr>
      <p:grpSpPr>
        <a:xfrm>
          <a:off x="0" y="0"/>
          <a:ext cx="0" cy="0"/>
          <a:chOff x="0" y="0"/>
          <a:chExt cx="0" cy="0"/>
        </a:xfrm>
      </p:grpSpPr>
      <p:sp>
        <p:nvSpPr>
          <p:cNvPr id="65" name="Title Text"/>
          <p:cNvSpPr txBox="1"/>
          <p:nvPr>
            <p:ph type="title"/>
          </p:nvPr>
        </p:nvSpPr>
        <p:spPr>
          <a:xfrm>
            <a:off x="359999" y="301320"/>
            <a:ext cx="9360001" cy="958680"/>
          </a:xfrm>
          <a:prstGeom prst="rect">
            <a:avLst/>
          </a:prstGeom>
        </p:spPr>
        <p:txBody>
          <a:bodyPr>
            <a:normAutofit fontScale="100000" lnSpcReduction="0"/>
          </a:bodyPr>
          <a:lstStyle/>
          <a:p>
            <a:pPr/>
            <a:r>
              <a:t>Title Text</a:t>
            </a:r>
          </a:p>
        </p:txBody>
      </p:sp>
      <p:sp>
        <p:nvSpPr>
          <p:cNvPr id="66" name="Body Level One…"/>
          <p:cNvSpPr txBox="1"/>
          <p:nvPr>
            <p:ph type="body" sz="quarter" idx="1"/>
          </p:nvPr>
        </p:nvSpPr>
        <p:spPr>
          <a:xfrm>
            <a:off x="359999" y="1980000"/>
            <a:ext cx="4567322" cy="240372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7" name="PlaceHolder 3"/>
          <p:cNvSpPr/>
          <p:nvPr/>
        </p:nvSpPr>
        <p:spPr>
          <a:xfrm>
            <a:off x="5155920" y="1980000"/>
            <a:ext cx="4567321" cy="5040001"/>
          </a:xfrm>
          <a:prstGeom prst="rect">
            <a:avLst/>
          </a:prstGeom>
          <a:ln w="12700">
            <a:miter lim="400000"/>
          </a:ln>
        </p:spPr>
        <p:txBody>
          <a:bodyPr lIns="0" tIns="0" rIns="0" bIns="0">
            <a:normAutofit fontScale="100000" lnSpcReduction="0"/>
          </a:bodyPr>
          <a:lstStyle/>
          <a:p>
            <a:pPr marL="431999" indent="-323999">
              <a:spcBef>
                <a:spcPts val="1400"/>
              </a:spcBef>
              <a:buClr>
                <a:srgbClr val="2C3E50"/>
              </a:buClr>
              <a:buSzPct val="45000"/>
              <a:buChar char="●"/>
              <a:defRPr b="1" spc="-100" sz="3200">
                <a:solidFill>
                  <a:srgbClr val="2C3E50"/>
                </a:solidFill>
                <a:latin typeface="Times New Roman"/>
                <a:ea typeface="Times New Roman"/>
                <a:cs typeface="Times New Roman"/>
                <a:sym typeface="Times New Roman"/>
              </a:defRPr>
            </a:pPr>
          </a:p>
        </p:txBody>
      </p:sp>
      <p:sp>
        <p:nvSpPr>
          <p:cNvPr id="68" name="PlaceHolder 4"/>
          <p:cNvSpPr/>
          <p:nvPr>
            <p:ph type="body" sz="quarter" idx="13"/>
          </p:nvPr>
        </p:nvSpPr>
        <p:spPr>
          <a:xfrm>
            <a:off x="359999" y="4612320"/>
            <a:ext cx="4567322" cy="2403720"/>
          </a:xfrm>
          <a:prstGeom prst="rect">
            <a:avLst/>
          </a:prstGeom>
        </p:spPr>
        <p:txBody>
          <a:bodyPr/>
          <a:lstStyle/>
          <a:p>
            <a:pPr>
              <a:defRPr spc="-100"/>
            </a:pPr>
          </a:p>
        </p:txBody>
      </p:sp>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Content and 2 Content">
    <p:spTree>
      <p:nvGrpSpPr>
        <p:cNvPr id="1" name=""/>
        <p:cNvGrpSpPr/>
        <p:nvPr/>
      </p:nvGrpSpPr>
      <p:grpSpPr>
        <a:xfrm>
          <a:off x="0" y="0"/>
          <a:ext cx="0" cy="0"/>
          <a:chOff x="0" y="0"/>
          <a:chExt cx="0" cy="0"/>
        </a:xfrm>
      </p:grpSpPr>
      <p:sp>
        <p:nvSpPr>
          <p:cNvPr id="76" name="Title Text"/>
          <p:cNvSpPr txBox="1"/>
          <p:nvPr>
            <p:ph type="title"/>
          </p:nvPr>
        </p:nvSpPr>
        <p:spPr>
          <a:xfrm>
            <a:off x="359999" y="301320"/>
            <a:ext cx="9360001" cy="958680"/>
          </a:xfrm>
          <a:prstGeom prst="rect">
            <a:avLst/>
          </a:prstGeom>
        </p:spPr>
        <p:txBody>
          <a:bodyPr>
            <a:normAutofit fontScale="100000" lnSpcReduction="0"/>
          </a:bodyPr>
          <a:lstStyle/>
          <a:p>
            <a:pPr/>
            <a:r>
              <a:t>Title Text</a:t>
            </a:r>
          </a:p>
        </p:txBody>
      </p:sp>
      <p:sp>
        <p:nvSpPr>
          <p:cNvPr id="77" name="Body Level One…"/>
          <p:cNvSpPr txBox="1"/>
          <p:nvPr>
            <p:ph type="body" sz="half" idx="1"/>
          </p:nvPr>
        </p:nvSpPr>
        <p:spPr>
          <a:xfrm>
            <a:off x="359999" y="1980000"/>
            <a:ext cx="4567322" cy="50400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8" name="PlaceHolder 3"/>
          <p:cNvSpPr/>
          <p:nvPr/>
        </p:nvSpPr>
        <p:spPr>
          <a:xfrm>
            <a:off x="5155920" y="1980000"/>
            <a:ext cx="4567321" cy="2403721"/>
          </a:xfrm>
          <a:prstGeom prst="rect">
            <a:avLst/>
          </a:prstGeom>
          <a:ln w="12700">
            <a:miter lim="400000"/>
          </a:ln>
        </p:spPr>
        <p:txBody>
          <a:bodyPr lIns="0" tIns="0" rIns="0" bIns="0">
            <a:normAutofit fontScale="100000" lnSpcReduction="0"/>
          </a:bodyPr>
          <a:lstStyle/>
          <a:p>
            <a:pPr marL="431999" indent="-323999">
              <a:spcBef>
                <a:spcPts val="1400"/>
              </a:spcBef>
              <a:buClr>
                <a:srgbClr val="2C3E50"/>
              </a:buClr>
              <a:buSzPct val="45000"/>
              <a:buChar char="●"/>
              <a:defRPr b="1" spc="-100" sz="3200">
                <a:solidFill>
                  <a:srgbClr val="2C3E50"/>
                </a:solidFill>
                <a:latin typeface="Times New Roman"/>
                <a:ea typeface="Times New Roman"/>
                <a:cs typeface="Times New Roman"/>
                <a:sym typeface="Times New Roman"/>
              </a:defRPr>
            </a:pPr>
          </a:p>
        </p:txBody>
      </p:sp>
      <p:sp>
        <p:nvSpPr>
          <p:cNvPr id="79" name="PlaceHolder 4"/>
          <p:cNvSpPr/>
          <p:nvPr>
            <p:ph type="body" sz="quarter" idx="13"/>
          </p:nvPr>
        </p:nvSpPr>
        <p:spPr>
          <a:xfrm>
            <a:off x="5155920" y="4612320"/>
            <a:ext cx="4567321" cy="2403720"/>
          </a:xfrm>
          <a:prstGeom prst="rect">
            <a:avLst/>
          </a:prstGeom>
        </p:spPr>
        <p:txBody>
          <a:bodyPr/>
          <a:lstStyle/>
          <a:p>
            <a:pPr>
              <a:defRPr spc="-100"/>
            </a:pP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2 Content over Content">
    <p:spTree>
      <p:nvGrpSpPr>
        <p:cNvPr id="1" name=""/>
        <p:cNvGrpSpPr/>
        <p:nvPr/>
      </p:nvGrpSpPr>
      <p:grpSpPr>
        <a:xfrm>
          <a:off x="0" y="0"/>
          <a:ext cx="0" cy="0"/>
          <a:chOff x="0" y="0"/>
          <a:chExt cx="0" cy="0"/>
        </a:xfrm>
      </p:grpSpPr>
      <p:sp>
        <p:nvSpPr>
          <p:cNvPr id="87" name="Title Text"/>
          <p:cNvSpPr txBox="1"/>
          <p:nvPr>
            <p:ph type="title"/>
          </p:nvPr>
        </p:nvSpPr>
        <p:spPr>
          <a:xfrm>
            <a:off x="359999" y="301320"/>
            <a:ext cx="9360001" cy="958680"/>
          </a:xfrm>
          <a:prstGeom prst="rect">
            <a:avLst/>
          </a:prstGeom>
        </p:spPr>
        <p:txBody>
          <a:bodyPr>
            <a:normAutofit fontScale="100000" lnSpcReduction="0"/>
          </a:bodyPr>
          <a:lstStyle/>
          <a:p>
            <a:pPr/>
            <a:r>
              <a:t>Title Text</a:t>
            </a:r>
          </a:p>
        </p:txBody>
      </p:sp>
      <p:sp>
        <p:nvSpPr>
          <p:cNvPr id="88" name="Body Level One…"/>
          <p:cNvSpPr txBox="1"/>
          <p:nvPr>
            <p:ph type="body" sz="quarter" idx="1"/>
          </p:nvPr>
        </p:nvSpPr>
        <p:spPr>
          <a:xfrm>
            <a:off x="359999" y="1980000"/>
            <a:ext cx="4567322" cy="240372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9" name="PlaceHolder 3"/>
          <p:cNvSpPr/>
          <p:nvPr/>
        </p:nvSpPr>
        <p:spPr>
          <a:xfrm>
            <a:off x="5155920" y="1980000"/>
            <a:ext cx="4567321" cy="2403721"/>
          </a:xfrm>
          <a:prstGeom prst="rect">
            <a:avLst/>
          </a:prstGeom>
          <a:ln w="12700">
            <a:miter lim="400000"/>
          </a:ln>
        </p:spPr>
        <p:txBody>
          <a:bodyPr lIns="0" tIns="0" rIns="0" bIns="0">
            <a:normAutofit fontScale="100000" lnSpcReduction="0"/>
          </a:bodyPr>
          <a:lstStyle/>
          <a:p>
            <a:pPr marL="431999" indent="-323999">
              <a:spcBef>
                <a:spcPts val="1400"/>
              </a:spcBef>
              <a:buClr>
                <a:srgbClr val="2C3E50"/>
              </a:buClr>
              <a:buSzPct val="45000"/>
              <a:buChar char="●"/>
              <a:defRPr b="1" spc="-100" sz="3200">
                <a:solidFill>
                  <a:srgbClr val="2C3E50"/>
                </a:solidFill>
                <a:latin typeface="Times New Roman"/>
                <a:ea typeface="Times New Roman"/>
                <a:cs typeface="Times New Roman"/>
                <a:sym typeface="Times New Roman"/>
              </a:defRPr>
            </a:pPr>
          </a:p>
        </p:txBody>
      </p:sp>
      <p:sp>
        <p:nvSpPr>
          <p:cNvPr id="90" name="PlaceHolder 4"/>
          <p:cNvSpPr/>
          <p:nvPr>
            <p:ph type="body" sz="half" idx="13"/>
          </p:nvPr>
        </p:nvSpPr>
        <p:spPr>
          <a:xfrm>
            <a:off x="360000" y="4612320"/>
            <a:ext cx="9360000" cy="2403720"/>
          </a:xfrm>
          <a:prstGeom prst="rect">
            <a:avLst/>
          </a:prstGeom>
        </p:spPr>
        <p:txBody>
          <a:bodyPr/>
          <a:lstStyle/>
          <a:p>
            <a:pPr>
              <a:defRPr spc="-100"/>
            </a:pP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CustomShape 1"/>
          <p:cNvSpPr/>
          <p:nvPr/>
        </p:nvSpPr>
        <p:spPr>
          <a:xfrm>
            <a:off x="-1" y="7200000"/>
            <a:ext cx="10080002" cy="360001"/>
          </a:xfrm>
          <a:prstGeom prst="rect">
            <a:avLst/>
          </a:prstGeom>
          <a:solidFill>
            <a:srgbClr val="2C3E50"/>
          </a:solidFill>
          <a:ln w="12700">
            <a:miter lim="400000"/>
          </a:ln>
        </p:spPr>
        <p:txBody>
          <a:bodyPr lIns="0" tIns="0" rIns="0" bIns="0"/>
          <a:lstStyle/>
          <a:p>
            <a:pPr/>
          </a:p>
        </p:txBody>
      </p:sp>
      <p:sp>
        <p:nvSpPr>
          <p:cNvPr id="3" name="CustomShape 2"/>
          <p:cNvSpPr/>
          <p:nvPr/>
        </p:nvSpPr>
        <p:spPr>
          <a:xfrm>
            <a:off x="-1" y="-1"/>
            <a:ext cx="10080002" cy="1620002"/>
          </a:xfrm>
          <a:prstGeom prst="rect">
            <a:avLst/>
          </a:prstGeom>
          <a:solidFill>
            <a:srgbClr val="2C3E50"/>
          </a:solidFill>
          <a:ln w="12700">
            <a:miter lim="400000"/>
          </a:ln>
        </p:spPr>
        <p:txBody>
          <a:bodyPr lIns="0" tIns="0" rIns="0" bIns="0"/>
          <a:lstStyle/>
          <a:p>
            <a:pPr/>
          </a:p>
        </p:txBody>
      </p:sp>
      <p:sp>
        <p:nvSpPr>
          <p:cNvPr id="4" name="CustomShape 7"/>
          <p:cNvSpPr/>
          <p:nvPr/>
        </p:nvSpPr>
        <p:spPr>
          <a:xfrm>
            <a:off x="9270000" y="6894000"/>
            <a:ext cx="540001" cy="540001"/>
          </a:xfrm>
          <a:prstGeom prst="ellipse">
            <a:avLst/>
          </a:prstGeom>
          <a:solidFill>
            <a:srgbClr val="1ABC9C"/>
          </a:solidFill>
          <a:ln w="12700">
            <a:miter lim="400000"/>
          </a:ln>
        </p:spPr>
        <p:txBody>
          <a:bodyPr lIns="0" tIns="0" rIns="0" bIns="0"/>
          <a:lstStyle/>
          <a:p>
            <a:pPr/>
          </a:p>
        </p:txBody>
      </p:sp>
      <p:sp>
        <p:nvSpPr>
          <p:cNvPr id="5" name="Slide Number"/>
          <p:cNvSpPr txBox="1"/>
          <p:nvPr>
            <p:ph type="sldNum" sz="quarter" idx="2"/>
          </p:nvPr>
        </p:nvSpPr>
        <p:spPr>
          <a:xfrm>
            <a:off x="6042660" y="6800556"/>
            <a:ext cx="2349924" cy="406401"/>
          </a:xfrm>
          <a:prstGeom prst="rect">
            <a:avLst/>
          </a:prstGeom>
          <a:ln w="12700">
            <a:miter lim="400000"/>
          </a:ln>
        </p:spPr>
        <p:txBody>
          <a:bodyPr wrap="none" lIns="0" tIns="0" rIns="0" bIns="0" anchor="ctr">
            <a:spAutoFit/>
          </a:bodyPr>
          <a:lstStyle>
            <a:lvl1pPr algn="ctr">
              <a:defRPr b="1" spc="-1">
                <a:solidFill>
                  <a:srgbClr val="FFFFFF"/>
                </a:solidFill>
                <a:latin typeface="Times New Roman"/>
                <a:ea typeface="Times New Roman"/>
                <a:cs typeface="Times New Roman"/>
                <a:sym typeface="Times New Roman"/>
              </a:defRPr>
            </a:lvl1pPr>
          </a:lstStyle>
          <a:p>
            <a:pPr/>
            <a:fld id="{86CB4B4D-7CA3-9044-876B-883B54F8677D}" type="slidenum"/>
          </a:p>
        </p:txBody>
      </p:sp>
      <p:sp>
        <p:nvSpPr>
          <p:cNvPr id="6" name="Title Text"/>
          <p:cNvSpPr txBox="1"/>
          <p:nvPr>
            <p:ph type="title"/>
          </p:nvPr>
        </p:nvSpPr>
        <p:spPr>
          <a:xfrm>
            <a:off x="503555" y="101453"/>
            <a:ext cx="9063990" cy="166173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r>
              <a:t>Title Text</a:t>
            </a:r>
          </a:p>
        </p:txBody>
      </p:sp>
      <p:sp>
        <p:nvSpPr>
          <p:cNvPr id="7" name="Body Level One…"/>
          <p:cNvSpPr txBox="1"/>
          <p:nvPr>
            <p:ph type="body" idx="1"/>
          </p:nvPr>
        </p:nvSpPr>
        <p:spPr>
          <a:xfrm>
            <a:off x="503555" y="1763183"/>
            <a:ext cx="9063990" cy="579331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1" strike="noStrike" sz="3600" u="none">
          <a:ln>
            <a:noFill/>
          </a:ln>
          <a:solidFill>
            <a:srgbClr val="FFFFFF"/>
          </a:solidFill>
          <a:uFillTx/>
          <a:latin typeface="Times New Roman"/>
          <a:ea typeface="Times New Roman"/>
          <a:cs typeface="Times New Roman"/>
          <a:sym typeface="Times New Roman"/>
        </a:defRPr>
      </a:lvl1pPr>
      <a:lvl2pPr marL="0" marR="0" indent="0" algn="l" defTabSz="914400" rtl="0" latinLnBrk="0">
        <a:lnSpc>
          <a:spcPct val="100000"/>
        </a:lnSpc>
        <a:spcBef>
          <a:spcPts val="0"/>
        </a:spcBef>
        <a:spcAft>
          <a:spcPts val="0"/>
        </a:spcAft>
        <a:buClrTx/>
        <a:buSzTx/>
        <a:buFontTx/>
        <a:buNone/>
        <a:tabLst/>
        <a:defRPr b="1" baseline="0" cap="none" i="0" spc="-1" strike="noStrike" sz="3600" u="none">
          <a:ln>
            <a:noFill/>
          </a:ln>
          <a:solidFill>
            <a:srgbClr val="FFFFFF"/>
          </a:solidFill>
          <a:uFillTx/>
          <a:latin typeface="Times New Roman"/>
          <a:ea typeface="Times New Roman"/>
          <a:cs typeface="Times New Roman"/>
          <a:sym typeface="Times New Roman"/>
        </a:defRPr>
      </a:lvl2pPr>
      <a:lvl3pPr marL="0" marR="0" indent="0" algn="l" defTabSz="914400" rtl="0" latinLnBrk="0">
        <a:lnSpc>
          <a:spcPct val="100000"/>
        </a:lnSpc>
        <a:spcBef>
          <a:spcPts val="0"/>
        </a:spcBef>
        <a:spcAft>
          <a:spcPts val="0"/>
        </a:spcAft>
        <a:buClrTx/>
        <a:buSzTx/>
        <a:buFontTx/>
        <a:buNone/>
        <a:tabLst/>
        <a:defRPr b="1" baseline="0" cap="none" i="0" spc="-1" strike="noStrike" sz="3600" u="none">
          <a:ln>
            <a:noFill/>
          </a:ln>
          <a:solidFill>
            <a:srgbClr val="FFFFFF"/>
          </a:solidFill>
          <a:uFillTx/>
          <a:latin typeface="Times New Roman"/>
          <a:ea typeface="Times New Roman"/>
          <a:cs typeface="Times New Roman"/>
          <a:sym typeface="Times New Roman"/>
        </a:defRPr>
      </a:lvl3pPr>
      <a:lvl4pPr marL="0" marR="0" indent="0" algn="l" defTabSz="914400" rtl="0" latinLnBrk="0">
        <a:lnSpc>
          <a:spcPct val="100000"/>
        </a:lnSpc>
        <a:spcBef>
          <a:spcPts val="0"/>
        </a:spcBef>
        <a:spcAft>
          <a:spcPts val="0"/>
        </a:spcAft>
        <a:buClrTx/>
        <a:buSzTx/>
        <a:buFontTx/>
        <a:buNone/>
        <a:tabLst/>
        <a:defRPr b="1" baseline="0" cap="none" i="0" spc="-1" strike="noStrike" sz="3600" u="none">
          <a:ln>
            <a:noFill/>
          </a:ln>
          <a:solidFill>
            <a:srgbClr val="FFFFFF"/>
          </a:solidFill>
          <a:uFillTx/>
          <a:latin typeface="Times New Roman"/>
          <a:ea typeface="Times New Roman"/>
          <a:cs typeface="Times New Roman"/>
          <a:sym typeface="Times New Roman"/>
        </a:defRPr>
      </a:lvl4pPr>
      <a:lvl5pPr marL="0" marR="0" indent="0" algn="l" defTabSz="914400" rtl="0" latinLnBrk="0">
        <a:lnSpc>
          <a:spcPct val="100000"/>
        </a:lnSpc>
        <a:spcBef>
          <a:spcPts val="0"/>
        </a:spcBef>
        <a:spcAft>
          <a:spcPts val="0"/>
        </a:spcAft>
        <a:buClrTx/>
        <a:buSzTx/>
        <a:buFontTx/>
        <a:buNone/>
        <a:tabLst/>
        <a:defRPr b="1" baseline="0" cap="none" i="0" spc="-1" strike="noStrike" sz="3600" u="none">
          <a:ln>
            <a:noFill/>
          </a:ln>
          <a:solidFill>
            <a:srgbClr val="FFFFFF"/>
          </a:solidFill>
          <a:uFillTx/>
          <a:latin typeface="Times New Roman"/>
          <a:ea typeface="Times New Roman"/>
          <a:cs typeface="Times New Roman"/>
          <a:sym typeface="Times New Roman"/>
        </a:defRPr>
      </a:lvl5pPr>
      <a:lvl6pPr marL="0" marR="0" indent="0" algn="l" defTabSz="914400" rtl="0" latinLnBrk="0">
        <a:lnSpc>
          <a:spcPct val="100000"/>
        </a:lnSpc>
        <a:spcBef>
          <a:spcPts val="0"/>
        </a:spcBef>
        <a:spcAft>
          <a:spcPts val="0"/>
        </a:spcAft>
        <a:buClrTx/>
        <a:buSzTx/>
        <a:buFontTx/>
        <a:buNone/>
        <a:tabLst/>
        <a:defRPr b="1" baseline="0" cap="none" i="0" spc="-1" strike="noStrike" sz="3600" u="none">
          <a:ln>
            <a:noFill/>
          </a:ln>
          <a:solidFill>
            <a:srgbClr val="FFFFFF"/>
          </a:solidFill>
          <a:uFillTx/>
          <a:latin typeface="Times New Roman"/>
          <a:ea typeface="Times New Roman"/>
          <a:cs typeface="Times New Roman"/>
          <a:sym typeface="Times New Roman"/>
        </a:defRPr>
      </a:lvl6pPr>
      <a:lvl7pPr marL="0" marR="0" indent="0" algn="l" defTabSz="914400" rtl="0" latinLnBrk="0">
        <a:lnSpc>
          <a:spcPct val="100000"/>
        </a:lnSpc>
        <a:spcBef>
          <a:spcPts val="0"/>
        </a:spcBef>
        <a:spcAft>
          <a:spcPts val="0"/>
        </a:spcAft>
        <a:buClrTx/>
        <a:buSzTx/>
        <a:buFontTx/>
        <a:buNone/>
        <a:tabLst/>
        <a:defRPr b="1" baseline="0" cap="none" i="0" spc="-1" strike="noStrike" sz="3600" u="none">
          <a:ln>
            <a:noFill/>
          </a:ln>
          <a:solidFill>
            <a:srgbClr val="FFFFFF"/>
          </a:solidFill>
          <a:uFillTx/>
          <a:latin typeface="Times New Roman"/>
          <a:ea typeface="Times New Roman"/>
          <a:cs typeface="Times New Roman"/>
          <a:sym typeface="Times New Roman"/>
        </a:defRPr>
      </a:lvl7pPr>
      <a:lvl8pPr marL="0" marR="0" indent="0" algn="l" defTabSz="914400" rtl="0" latinLnBrk="0">
        <a:lnSpc>
          <a:spcPct val="100000"/>
        </a:lnSpc>
        <a:spcBef>
          <a:spcPts val="0"/>
        </a:spcBef>
        <a:spcAft>
          <a:spcPts val="0"/>
        </a:spcAft>
        <a:buClrTx/>
        <a:buSzTx/>
        <a:buFontTx/>
        <a:buNone/>
        <a:tabLst/>
        <a:defRPr b="1" baseline="0" cap="none" i="0" spc="-1" strike="noStrike" sz="3600" u="none">
          <a:ln>
            <a:noFill/>
          </a:ln>
          <a:solidFill>
            <a:srgbClr val="FFFFFF"/>
          </a:solidFill>
          <a:uFillTx/>
          <a:latin typeface="Times New Roman"/>
          <a:ea typeface="Times New Roman"/>
          <a:cs typeface="Times New Roman"/>
          <a:sym typeface="Times New Roman"/>
        </a:defRPr>
      </a:lvl8pPr>
      <a:lvl9pPr marL="0" marR="0" indent="0" algn="l" defTabSz="914400" rtl="0" latinLnBrk="0">
        <a:lnSpc>
          <a:spcPct val="100000"/>
        </a:lnSpc>
        <a:spcBef>
          <a:spcPts val="0"/>
        </a:spcBef>
        <a:spcAft>
          <a:spcPts val="0"/>
        </a:spcAft>
        <a:buClrTx/>
        <a:buSzTx/>
        <a:buFontTx/>
        <a:buNone/>
        <a:tabLst/>
        <a:defRPr b="1" baseline="0" cap="none" i="0" spc="-1" strike="noStrike" sz="3600" u="none">
          <a:ln>
            <a:noFill/>
          </a:ln>
          <a:solidFill>
            <a:srgbClr val="FFFFFF"/>
          </a:solidFill>
          <a:uFillTx/>
          <a:latin typeface="Times New Roman"/>
          <a:ea typeface="Times New Roman"/>
          <a:cs typeface="Times New Roman"/>
          <a:sym typeface="Times New Roman"/>
        </a:defRPr>
      </a:lvl9pPr>
    </p:titleStyle>
    <p:bodyStyle>
      <a:lvl1pPr marL="431999" marR="0" indent="-323999" algn="l" defTabSz="914400" rtl="0" latinLnBrk="0">
        <a:lnSpc>
          <a:spcPct val="100000"/>
        </a:lnSpc>
        <a:spcBef>
          <a:spcPts val="1400"/>
        </a:spcBef>
        <a:spcAft>
          <a:spcPts val="0"/>
        </a:spcAft>
        <a:buClr>
          <a:srgbClr val="2C3E50"/>
        </a:buClr>
        <a:buSzPct val="45000"/>
        <a:buFontTx/>
        <a:buChar char="●"/>
        <a:tabLst/>
        <a:defRPr b="1" baseline="0" cap="none" i="0" spc="-1" strike="noStrike" sz="3200" u="none">
          <a:ln>
            <a:noFill/>
          </a:ln>
          <a:solidFill>
            <a:srgbClr val="2C3E50"/>
          </a:solidFill>
          <a:uFillTx/>
          <a:latin typeface="Times New Roman"/>
          <a:ea typeface="Times New Roman"/>
          <a:cs typeface="Times New Roman"/>
          <a:sym typeface="Times New Roman"/>
        </a:defRPr>
      </a:lvl1pPr>
      <a:lvl2pPr marL="910285" marR="0" indent="-370285" algn="l" defTabSz="914400" rtl="0" latinLnBrk="0">
        <a:lnSpc>
          <a:spcPct val="100000"/>
        </a:lnSpc>
        <a:spcBef>
          <a:spcPts val="1400"/>
        </a:spcBef>
        <a:spcAft>
          <a:spcPts val="0"/>
        </a:spcAft>
        <a:buClr>
          <a:srgbClr val="2C3E50"/>
        </a:buClr>
        <a:buSzPct val="75000"/>
        <a:buFont typeface="Wingdings"/>
        <a:buChar char=""/>
        <a:tabLst/>
        <a:defRPr b="1" baseline="0" cap="none" i="0" spc="-1" strike="noStrike" sz="3200" u="none">
          <a:ln>
            <a:noFill/>
          </a:ln>
          <a:solidFill>
            <a:srgbClr val="2C3E50"/>
          </a:solidFill>
          <a:uFillTx/>
          <a:latin typeface="Times New Roman"/>
          <a:ea typeface="Times New Roman"/>
          <a:cs typeface="Times New Roman"/>
          <a:sym typeface="Times New Roman"/>
        </a:defRPr>
      </a:lvl2pPr>
      <a:lvl3pPr marL="1392000" marR="0" indent="-384000" algn="l" defTabSz="914400" rtl="0" latinLnBrk="0">
        <a:lnSpc>
          <a:spcPct val="100000"/>
        </a:lnSpc>
        <a:spcBef>
          <a:spcPts val="1400"/>
        </a:spcBef>
        <a:spcAft>
          <a:spcPts val="0"/>
        </a:spcAft>
        <a:buClr>
          <a:srgbClr val="2C3E50"/>
        </a:buClr>
        <a:buSzPct val="45000"/>
        <a:buFont typeface="Wingdings"/>
        <a:buChar char=""/>
        <a:tabLst/>
        <a:defRPr b="1" baseline="0" cap="none" i="0" spc="-1" strike="noStrike" sz="3200" u="none">
          <a:ln>
            <a:noFill/>
          </a:ln>
          <a:solidFill>
            <a:srgbClr val="2C3E50"/>
          </a:solidFill>
          <a:uFillTx/>
          <a:latin typeface="Times New Roman"/>
          <a:ea typeface="Times New Roman"/>
          <a:cs typeface="Times New Roman"/>
          <a:sym typeface="Times New Roman"/>
        </a:defRPr>
      </a:lvl3pPr>
      <a:lvl4pPr marL="1857599" marR="0" indent="-345600" algn="l" defTabSz="914400" rtl="0" latinLnBrk="0">
        <a:lnSpc>
          <a:spcPct val="100000"/>
        </a:lnSpc>
        <a:spcBef>
          <a:spcPts val="1400"/>
        </a:spcBef>
        <a:spcAft>
          <a:spcPts val="0"/>
        </a:spcAft>
        <a:buClr>
          <a:srgbClr val="2C3E50"/>
        </a:buClr>
        <a:buSzPct val="75000"/>
        <a:buFont typeface="Wingdings"/>
        <a:buChar char=""/>
        <a:tabLst/>
        <a:defRPr b="1" baseline="0" cap="none" i="0" spc="-1" strike="noStrike" sz="3200" u="none">
          <a:ln>
            <a:noFill/>
          </a:ln>
          <a:solidFill>
            <a:srgbClr val="2C3E50"/>
          </a:solidFill>
          <a:uFillTx/>
          <a:latin typeface="Times New Roman"/>
          <a:ea typeface="Times New Roman"/>
          <a:cs typeface="Times New Roman"/>
          <a:sym typeface="Times New Roman"/>
        </a:defRPr>
      </a:lvl4pPr>
      <a:lvl5pPr marL="2289599" marR="0" indent="-345600" algn="l" defTabSz="914400" rtl="0" latinLnBrk="0">
        <a:lnSpc>
          <a:spcPct val="100000"/>
        </a:lnSpc>
        <a:spcBef>
          <a:spcPts val="1400"/>
        </a:spcBef>
        <a:spcAft>
          <a:spcPts val="0"/>
        </a:spcAft>
        <a:buClr>
          <a:srgbClr val="2C3E50"/>
        </a:buClr>
        <a:buSzPct val="45000"/>
        <a:buFont typeface="Wingdings"/>
        <a:buChar char=""/>
        <a:tabLst/>
        <a:defRPr b="1" baseline="0" cap="none" i="0" spc="-1" strike="noStrike" sz="3200" u="none">
          <a:ln>
            <a:noFill/>
          </a:ln>
          <a:solidFill>
            <a:srgbClr val="2C3E50"/>
          </a:solidFill>
          <a:uFillTx/>
          <a:latin typeface="Times New Roman"/>
          <a:ea typeface="Times New Roman"/>
          <a:cs typeface="Times New Roman"/>
          <a:sym typeface="Times New Roman"/>
        </a:defRPr>
      </a:lvl5pPr>
      <a:lvl6pPr marL="2721599" marR="0" indent="-345600" algn="l" defTabSz="914400" rtl="0" latinLnBrk="0">
        <a:lnSpc>
          <a:spcPct val="100000"/>
        </a:lnSpc>
        <a:spcBef>
          <a:spcPts val="1400"/>
        </a:spcBef>
        <a:spcAft>
          <a:spcPts val="0"/>
        </a:spcAft>
        <a:buClr>
          <a:srgbClr val="2C3E50"/>
        </a:buClr>
        <a:buSzPct val="45000"/>
        <a:buFont typeface="Wingdings"/>
        <a:buChar char=""/>
        <a:tabLst/>
        <a:defRPr b="1" baseline="0" cap="none" i="0" spc="-1" strike="noStrike" sz="3200" u="none">
          <a:ln>
            <a:noFill/>
          </a:ln>
          <a:solidFill>
            <a:srgbClr val="2C3E50"/>
          </a:solidFill>
          <a:uFillTx/>
          <a:latin typeface="Times New Roman"/>
          <a:ea typeface="Times New Roman"/>
          <a:cs typeface="Times New Roman"/>
          <a:sym typeface="Times New Roman"/>
        </a:defRPr>
      </a:lvl6pPr>
      <a:lvl7pPr marL="3153599" marR="0" indent="-345600" algn="l" defTabSz="914400" rtl="0" latinLnBrk="0">
        <a:lnSpc>
          <a:spcPct val="100000"/>
        </a:lnSpc>
        <a:spcBef>
          <a:spcPts val="1400"/>
        </a:spcBef>
        <a:spcAft>
          <a:spcPts val="0"/>
        </a:spcAft>
        <a:buClr>
          <a:srgbClr val="2C3E50"/>
        </a:buClr>
        <a:buSzPct val="45000"/>
        <a:buFont typeface="Wingdings"/>
        <a:buChar char=""/>
        <a:tabLst/>
        <a:defRPr b="1" baseline="0" cap="none" i="0" spc="-1" strike="noStrike" sz="3200" u="none">
          <a:ln>
            <a:noFill/>
          </a:ln>
          <a:solidFill>
            <a:srgbClr val="2C3E50"/>
          </a:solidFill>
          <a:uFillTx/>
          <a:latin typeface="Times New Roman"/>
          <a:ea typeface="Times New Roman"/>
          <a:cs typeface="Times New Roman"/>
          <a:sym typeface="Times New Roman"/>
        </a:defRPr>
      </a:lvl7pPr>
      <a:lvl8pPr marL="0" marR="0" indent="0" algn="l" defTabSz="914400" rtl="0" latinLnBrk="0">
        <a:lnSpc>
          <a:spcPct val="100000"/>
        </a:lnSpc>
        <a:spcBef>
          <a:spcPts val="1400"/>
        </a:spcBef>
        <a:spcAft>
          <a:spcPts val="0"/>
        </a:spcAft>
        <a:buClr>
          <a:srgbClr val="2C3E50"/>
        </a:buClr>
        <a:buSzTx/>
        <a:buFont typeface="Wingdings"/>
        <a:buNone/>
        <a:tabLst/>
        <a:defRPr b="1" baseline="0" cap="none" i="0" spc="-1" strike="noStrike" sz="3200" u="none">
          <a:ln>
            <a:noFill/>
          </a:ln>
          <a:solidFill>
            <a:srgbClr val="2C3E50"/>
          </a:solidFill>
          <a:uFillTx/>
          <a:latin typeface="Times New Roman"/>
          <a:ea typeface="Times New Roman"/>
          <a:cs typeface="Times New Roman"/>
          <a:sym typeface="Times New Roman"/>
        </a:defRPr>
      </a:lvl8pPr>
      <a:lvl9pPr marL="0" marR="0" indent="0" algn="l" defTabSz="914400" rtl="0" latinLnBrk="0">
        <a:lnSpc>
          <a:spcPct val="100000"/>
        </a:lnSpc>
        <a:spcBef>
          <a:spcPts val="1400"/>
        </a:spcBef>
        <a:spcAft>
          <a:spcPts val="0"/>
        </a:spcAft>
        <a:buClr>
          <a:srgbClr val="2C3E50"/>
        </a:buClr>
        <a:buSzTx/>
        <a:buFont typeface="Wingdings"/>
        <a:buNone/>
        <a:tabLst/>
        <a:defRPr b="1" baseline="0" cap="none" i="0" spc="-1" strike="noStrike" sz="3200" u="none">
          <a:ln>
            <a:noFill/>
          </a:ln>
          <a:solidFill>
            <a:srgbClr val="2C3E50"/>
          </a:solidFill>
          <a:uFillTx/>
          <a:latin typeface="Times New Roman"/>
          <a:ea typeface="Times New Roman"/>
          <a:cs typeface="Times New Roman"/>
          <a:sym typeface="Times New Roman"/>
        </a:defRPr>
      </a:lvl9pPr>
    </p:bodyStyle>
    <p:otherStyle>
      <a:lvl1pPr marL="0" marR="0" indent="0" algn="ctr" defTabSz="914400" rtl="0" latinLnBrk="0">
        <a:lnSpc>
          <a:spcPct val="100000"/>
        </a:lnSpc>
        <a:spcBef>
          <a:spcPts val="0"/>
        </a:spcBef>
        <a:spcAft>
          <a:spcPts val="0"/>
        </a:spcAft>
        <a:buClrTx/>
        <a:buSzTx/>
        <a:buFontTx/>
        <a:buNone/>
        <a:tabLst/>
        <a:defRPr b="1" baseline="0" cap="none" i="0" spc="-1" strike="noStrike" sz="1800" u="none">
          <a:ln>
            <a:noFill/>
          </a:ln>
          <a:solidFill>
            <a:schemeClr val="tx1"/>
          </a:solidFill>
          <a:uFillTx/>
          <a:latin typeface="+mn-lt"/>
          <a:ea typeface="+mn-ea"/>
          <a:cs typeface="+mn-cs"/>
          <a:sym typeface="Times New Roman"/>
        </a:defRPr>
      </a:lvl1pPr>
      <a:lvl2pPr marL="0" marR="0" indent="0" algn="ctr" defTabSz="914400" rtl="0" latinLnBrk="0">
        <a:lnSpc>
          <a:spcPct val="100000"/>
        </a:lnSpc>
        <a:spcBef>
          <a:spcPts val="0"/>
        </a:spcBef>
        <a:spcAft>
          <a:spcPts val="0"/>
        </a:spcAft>
        <a:buClrTx/>
        <a:buSzTx/>
        <a:buFontTx/>
        <a:buNone/>
        <a:tabLst/>
        <a:defRPr b="1" baseline="0" cap="none" i="0" spc="-1" strike="noStrike" sz="1800" u="none">
          <a:ln>
            <a:noFill/>
          </a:ln>
          <a:solidFill>
            <a:schemeClr val="tx1"/>
          </a:solidFill>
          <a:uFillTx/>
          <a:latin typeface="+mn-lt"/>
          <a:ea typeface="+mn-ea"/>
          <a:cs typeface="+mn-cs"/>
          <a:sym typeface="Times New Roman"/>
        </a:defRPr>
      </a:lvl2pPr>
      <a:lvl3pPr marL="0" marR="0" indent="0" algn="ctr" defTabSz="914400" rtl="0" latinLnBrk="0">
        <a:lnSpc>
          <a:spcPct val="100000"/>
        </a:lnSpc>
        <a:spcBef>
          <a:spcPts val="0"/>
        </a:spcBef>
        <a:spcAft>
          <a:spcPts val="0"/>
        </a:spcAft>
        <a:buClrTx/>
        <a:buSzTx/>
        <a:buFontTx/>
        <a:buNone/>
        <a:tabLst/>
        <a:defRPr b="1" baseline="0" cap="none" i="0" spc="-1" strike="noStrike" sz="1800" u="none">
          <a:ln>
            <a:noFill/>
          </a:ln>
          <a:solidFill>
            <a:schemeClr val="tx1"/>
          </a:solidFill>
          <a:uFillTx/>
          <a:latin typeface="+mn-lt"/>
          <a:ea typeface="+mn-ea"/>
          <a:cs typeface="+mn-cs"/>
          <a:sym typeface="Times New Roman"/>
        </a:defRPr>
      </a:lvl3pPr>
      <a:lvl4pPr marL="0" marR="0" indent="0" algn="ctr" defTabSz="914400" rtl="0" latinLnBrk="0">
        <a:lnSpc>
          <a:spcPct val="100000"/>
        </a:lnSpc>
        <a:spcBef>
          <a:spcPts val="0"/>
        </a:spcBef>
        <a:spcAft>
          <a:spcPts val="0"/>
        </a:spcAft>
        <a:buClrTx/>
        <a:buSzTx/>
        <a:buFontTx/>
        <a:buNone/>
        <a:tabLst/>
        <a:defRPr b="1" baseline="0" cap="none" i="0" spc="-1" strike="noStrike" sz="1800" u="none">
          <a:ln>
            <a:noFill/>
          </a:ln>
          <a:solidFill>
            <a:schemeClr val="tx1"/>
          </a:solidFill>
          <a:uFillTx/>
          <a:latin typeface="+mn-lt"/>
          <a:ea typeface="+mn-ea"/>
          <a:cs typeface="+mn-cs"/>
          <a:sym typeface="Times New Roman"/>
        </a:defRPr>
      </a:lvl4pPr>
      <a:lvl5pPr marL="0" marR="0" indent="0" algn="ctr" defTabSz="914400" rtl="0" latinLnBrk="0">
        <a:lnSpc>
          <a:spcPct val="100000"/>
        </a:lnSpc>
        <a:spcBef>
          <a:spcPts val="0"/>
        </a:spcBef>
        <a:spcAft>
          <a:spcPts val="0"/>
        </a:spcAft>
        <a:buClrTx/>
        <a:buSzTx/>
        <a:buFontTx/>
        <a:buNone/>
        <a:tabLst/>
        <a:defRPr b="1" baseline="0" cap="none" i="0" spc="-1" strike="noStrike" sz="1800" u="none">
          <a:ln>
            <a:noFill/>
          </a:ln>
          <a:solidFill>
            <a:schemeClr val="tx1"/>
          </a:solidFill>
          <a:uFillTx/>
          <a:latin typeface="+mn-lt"/>
          <a:ea typeface="+mn-ea"/>
          <a:cs typeface="+mn-cs"/>
          <a:sym typeface="Times New Roman"/>
        </a:defRPr>
      </a:lvl5pPr>
      <a:lvl6pPr marL="0" marR="0" indent="0" algn="ctr" defTabSz="914400" rtl="0" latinLnBrk="0">
        <a:lnSpc>
          <a:spcPct val="100000"/>
        </a:lnSpc>
        <a:spcBef>
          <a:spcPts val="0"/>
        </a:spcBef>
        <a:spcAft>
          <a:spcPts val="0"/>
        </a:spcAft>
        <a:buClrTx/>
        <a:buSzTx/>
        <a:buFontTx/>
        <a:buNone/>
        <a:tabLst/>
        <a:defRPr b="1" baseline="0" cap="none" i="0" spc="-1" strike="noStrike" sz="1800" u="none">
          <a:ln>
            <a:noFill/>
          </a:ln>
          <a:solidFill>
            <a:schemeClr val="tx1"/>
          </a:solidFill>
          <a:uFillTx/>
          <a:latin typeface="+mn-lt"/>
          <a:ea typeface="+mn-ea"/>
          <a:cs typeface="+mn-cs"/>
          <a:sym typeface="Times New Roman"/>
        </a:defRPr>
      </a:lvl6pPr>
      <a:lvl7pPr marL="0" marR="0" indent="0" algn="ctr" defTabSz="914400" rtl="0" latinLnBrk="0">
        <a:lnSpc>
          <a:spcPct val="100000"/>
        </a:lnSpc>
        <a:spcBef>
          <a:spcPts val="0"/>
        </a:spcBef>
        <a:spcAft>
          <a:spcPts val="0"/>
        </a:spcAft>
        <a:buClrTx/>
        <a:buSzTx/>
        <a:buFontTx/>
        <a:buNone/>
        <a:tabLst/>
        <a:defRPr b="1" baseline="0" cap="none" i="0" spc="-1" strike="noStrike" sz="1800" u="none">
          <a:ln>
            <a:noFill/>
          </a:ln>
          <a:solidFill>
            <a:schemeClr val="tx1"/>
          </a:solidFill>
          <a:uFillTx/>
          <a:latin typeface="+mn-lt"/>
          <a:ea typeface="+mn-ea"/>
          <a:cs typeface="+mn-cs"/>
          <a:sym typeface="Times New Roman"/>
        </a:defRPr>
      </a:lvl7pPr>
      <a:lvl8pPr marL="0" marR="0" indent="0" algn="ctr" defTabSz="914400" rtl="0" latinLnBrk="0">
        <a:lnSpc>
          <a:spcPct val="100000"/>
        </a:lnSpc>
        <a:spcBef>
          <a:spcPts val="0"/>
        </a:spcBef>
        <a:spcAft>
          <a:spcPts val="0"/>
        </a:spcAft>
        <a:buClrTx/>
        <a:buSzTx/>
        <a:buFontTx/>
        <a:buNone/>
        <a:tabLst/>
        <a:defRPr b="1" baseline="0" cap="none" i="0" spc="-1" strike="noStrike" sz="1800" u="none">
          <a:ln>
            <a:noFill/>
          </a:ln>
          <a:solidFill>
            <a:schemeClr val="tx1"/>
          </a:solidFill>
          <a:uFillTx/>
          <a:latin typeface="+mn-lt"/>
          <a:ea typeface="+mn-ea"/>
          <a:cs typeface="+mn-cs"/>
          <a:sym typeface="Times New Roman"/>
        </a:defRPr>
      </a:lvl8pPr>
      <a:lvl9pPr marL="0" marR="0" indent="0" algn="ctr" defTabSz="914400" rtl="0" latinLnBrk="0">
        <a:lnSpc>
          <a:spcPct val="100000"/>
        </a:lnSpc>
        <a:spcBef>
          <a:spcPts val="0"/>
        </a:spcBef>
        <a:spcAft>
          <a:spcPts val="0"/>
        </a:spcAft>
        <a:buClrTx/>
        <a:buSzTx/>
        <a:buFontTx/>
        <a:buNone/>
        <a:tabLst/>
        <a:defRPr b="1" baseline="0" cap="none" i="0" spc="-1" strike="noStrike" sz="1800" u="none">
          <a:ln>
            <a:noFill/>
          </a:ln>
          <a:solidFill>
            <a:schemeClr val="tx1"/>
          </a:solidFill>
          <a:uFillTx/>
          <a:latin typeface="+mn-lt"/>
          <a:ea typeface="+mn-ea"/>
          <a:cs typeface="+mn-cs"/>
          <a:sym typeface="Times New Roman"/>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docs.swift.org/swift-book/LanguageGuide" TargetMode="External"/><Relationship Id="rId3" Type="http://schemas.openxmlformats.org/officeDocument/2006/relationships/hyperlink" Target="https://developer.apple.com/documentation"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0" name="TextShape 1"/>
          <p:cNvSpPr txBox="1"/>
          <p:nvPr/>
        </p:nvSpPr>
        <p:spPr>
          <a:xfrm>
            <a:off x="182879" y="181851"/>
            <a:ext cx="5852162" cy="51397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b="1" spc="-1" sz="3600">
                <a:solidFill>
                  <a:srgbClr val="FFFFFF"/>
                </a:solidFill>
                <a:latin typeface="Times New Roman"/>
                <a:ea typeface="Times New Roman"/>
                <a:cs typeface="Times New Roman"/>
                <a:sym typeface="Times New Roman"/>
              </a:defRPr>
            </a:lvl1pPr>
          </a:lstStyle>
          <a:p>
            <a:pPr/>
            <a:r>
              <a:t>PROIECT DE LICENȚĂ</a:t>
            </a:r>
          </a:p>
        </p:txBody>
      </p:sp>
      <p:sp>
        <p:nvSpPr>
          <p:cNvPr id="401" name="TextShape 2"/>
          <p:cNvSpPr txBox="1"/>
          <p:nvPr/>
        </p:nvSpPr>
        <p:spPr>
          <a:xfrm>
            <a:off x="2461260" y="1645920"/>
            <a:ext cx="7404840" cy="220417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gn="r">
              <a:defRPr spc="-1" sz="3600">
                <a:solidFill>
                  <a:srgbClr val="FFFFFF"/>
                </a:solidFill>
                <a:latin typeface="Times New Roman"/>
                <a:ea typeface="Times New Roman"/>
                <a:cs typeface="Times New Roman"/>
                <a:sym typeface="Times New Roman"/>
              </a:defRPr>
            </a:lvl1pPr>
          </a:lstStyle>
          <a:p>
            <a:pPr/>
            <a:r>
              <a:t>DEZVOLTAREA UNEI APLICAȚII MOBILE FOLOSIND REALITATEA AUGMENTATĂ ÎN DOMENIUL ASTRONOMIEI</a:t>
            </a:r>
          </a:p>
        </p:txBody>
      </p:sp>
      <p:sp>
        <p:nvSpPr>
          <p:cNvPr id="402" name="TextShape 3"/>
          <p:cNvSpPr txBox="1"/>
          <p:nvPr/>
        </p:nvSpPr>
        <p:spPr>
          <a:xfrm>
            <a:off x="274319" y="5083559"/>
            <a:ext cx="6396962" cy="887695"/>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defRPr spc="-1" sz="2800">
                <a:solidFill>
                  <a:srgbClr val="FFFFFF"/>
                </a:solidFill>
                <a:latin typeface="Times New Roman"/>
                <a:ea typeface="Times New Roman"/>
                <a:cs typeface="Times New Roman"/>
                <a:sym typeface="Times New Roman"/>
              </a:defRPr>
            </a:pPr>
            <a:r>
              <a:t>COORDONATOR STIINŢIFIC:</a:t>
            </a:r>
          </a:p>
          <a:p>
            <a:pPr>
              <a:defRPr spc="-1" sz="2800">
                <a:solidFill>
                  <a:srgbClr val="FFFFFF"/>
                </a:solidFill>
                <a:latin typeface="Times New Roman"/>
                <a:ea typeface="Times New Roman"/>
                <a:cs typeface="Times New Roman"/>
                <a:sym typeface="Times New Roman"/>
              </a:defRPr>
            </a:pPr>
            <a:r>
              <a:t>Lect. Univ. Dr. Ing. LIVIU ȘERBĂNESCU</a:t>
            </a:r>
          </a:p>
        </p:txBody>
      </p:sp>
      <p:sp>
        <p:nvSpPr>
          <p:cNvPr id="403" name="TextShape 4"/>
          <p:cNvSpPr txBox="1"/>
          <p:nvPr/>
        </p:nvSpPr>
        <p:spPr>
          <a:xfrm>
            <a:off x="1404619" y="6421213"/>
            <a:ext cx="8520122" cy="887695"/>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lgn="r">
              <a:defRPr spc="-1" sz="2800">
                <a:solidFill>
                  <a:srgbClr val="FFFFFF"/>
                </a:solidFill>
                <a:latin typeface="Times New Roman"/>
                <a:ea typeface="Times New Roman"/>
                <a:cs typeface="Times New Roman"/>
                <a:sym typeface="Times New Roman"/>
              </a:defRPr>
            </a:pPr>
            <a:r>
              <a:t>ABSOLVENT: </a:t>
            </a:r>
          </a:p>
          <a:p>
            <a:pPr algn="r">
              <a:defRPr spc="-1" sz="2800">
                <a:solidFill>
                  <a:srgbClr val="FFFFFF"/>
                </a:solidFill>
                <a:latin typeface="Times New Roman"/>
                <a:ea typeface="Times New Roman"/>
                <a:cs typeface="Times New Roman"/>
                <a:sym typeface="Times New Roman"/>
              </a:defRPr>
            </a:pPr>
            <a:r>
              <a:t>ALBERT VICENȚIU LEONARD PETREACĂ </a:t>
            </a:r>
          </a:p>
        </p:txBody>
      </p:sp>
      <p:sp>
        <p:nvSpPr>
          <p:cNvPr id="40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8" name="TextShape 1"/>
          <p:cNvSpPr txBox="1"/>
          <p:nvPr/>
        </p:nvSpPr>
        <p:spPr>
          <a:xfrm>
            <a:off x="3474719" y="1920239"/>
            <a:ext cx="6035042" cy="512064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marL="431999" indent="-323999">
              <a:spcBef>
                <a:spcPts val="1400"/>
              </a:spcBef>
              <a:buClr>
                <a:srgbClr val="2C3E50"/>
              </a:buClr>
              <a:buSzPct val="45000"/>
              <a:buChar char="➢"/>
              <a:defRPr b="1" spc="-100" sz="3200">
                <a:solidFill>
                  <a:srgbClr val="2C3E50"/>
                </a:solidFill>
                <a:latin typeface="Times New Roman"/>
                <a:ea typeface="Times New Roman"/>
                <a:cs typeface="Times New Roman"/>
                <a:sym typeface="Times New Roman"/>
              </a:defRPr>
            </a:lvl1pPr>
          </a:lstStyle>
          <a:p>
            <a:pPr/>
            <a:r>
              <a:t>Apasând pe o planetă, vom accesa ecranul de detalii pentru planeta respectivă. Aici putem vedea câteva detalii despre planeta Pământ.</a:t>
            </a:r>
          </a:p>
        </p:txBody>
      </p:sp>
      <p:sp>
        <p:nvSpPr>
          <p:cNvPr id="439" name="TextShape 2"/>
          <p:cNvSpPr txBox="1"/>
          <p:nvPr/>
        </p:nvSpPr>
        <p:spPr>
          <a:xfrm>
            <a:off x="822959" y="548640"/>
            <a:ext cx="7498082" cy="6282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cap="all" spc="-1" sz="3800">
                <a:solidFill>
                  <a:srgbClr val="FFFFFF"/>
                </a:solidFill>
                <a:latin typeface="Times New Roman"/>
                <a:ea typeface="Times New Roman"/>
                <a:cs typeface="Times New Roman"/>
                <a:sym typeface="Times New Roman"/>
              </a:defRPr>
            </a:lvl1pPr>
          </a:lstStyle>
          <a:p>
            <a:pPr/>
            <a:r>
              <a:t>Descrierea aplicației</a:t>
            </a:r>
          </a:p>
        </p:txBody>
      </p:sp>
      <p:pic>
        <p:nvPicPr>
          <p:cNvPr id="440" name="image2.png" descr="image2.png"/>
          <p:cNvPicPr>
            <a:picLocks noChangeAspect="1"/>
          </p:cNvPicPr>
          <p:nvPr/>
        </p:nvPicPr>
        <p:blipFill>
          <a:blip r:embed="rId2">
            <a:extLst/>
          </a:blip>
          <a:stretch>
            <a:fillRect/>
          </a:stretch>
        </p:blipFill>
        <p:spPr>
          <a:xfrm>
            <a:off x="279719" y="1682999"/>
            <a:ext cx="3012122" cy="5357881"/>
          </a:xfrm>
          <a:prstGeom prst="rect">
            <a:avLst/>
          </a:prstGeom>
          <a:ln w="12700">
            <a:miter lim="400000"/>
          </a:ln>
        </p:spPr>
      </p:pic>
      <p:sp>
        <p:nvSpPr>
          <p:cNvPr id="44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3" name="TextShape 1"/>
          <p:cNvSpPr txBox="1"/>
          <p:nvPr/>
        </p:nvSpPr>
        <p:spPr>
          <a:xfrm>
            <a:off x="3474719" y="1920239"/>
            <a:ext cx="6035042" cy="512064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marL="431999" indent="-323999">
              <a:spcBef>
                <a:spcPts val="1400"/>
              </a:spcBef>
              <a:buClr>
                <a:srgbClr val="2C3E50"/>
              </a:buClr>
              <a:buSzPct val="45000"/>
              <a:buChar char="➢"/>
              <a:defRPr b="1" spc="-100" sz="3200">
                <a:solidFill>
                  <a:srgbClr val="2C3E50"/>
                </a:solidFill>
                <a:latin typeface="Times New Roman"/>
                <a:ea typeface="Times New Roman"/>
                <a:cs typeface="Times New Roman"/>
                <a:sym typeface="Times New Roman"/>
              </a:defRPr>
            </a:lvl1pPr>
          </a:lstStyle>
          <a:p>
            <a:pPr/>
            <a:r>
              <a:t>Apăsând butonul de mai multe detalii din poza anterioară, aplicația ne va deschide browser-ul implicit al dispozitivului la pagina de Wikipedia corespunzătoare planetei respective.</a:t>
            </a:r>
          </a:p>
        </p:txBody>
      </p:sp>
      <p:sp>
        <p:nvSpPr>
          <p:cNvPr id="444" name="TextShape 2"/>
          <p:cNvSpPr txBox="1"/>
          <p:nvPr/>
        </p:nvSpPr>
        <p:spPr>
          <a:xfrm>
            <a:off x="822959" y="548640"/>
            <a:ext cx="7498082" cy="6282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cap="all" spc="-1" sz="3800">
                <a:solidFill>
                  <a:srgbClr val="FFFFFF"/>
                </a:solidFill>
                <a:latin typeface="Times New Roman"/>
                <a:ea typeface="Times New Roman"/>
                <a:cs typeface="Times New Roman"/>
                <a:sym typeface="Times New Roman"/>
              </a:defRPr>
            </a:lvl1pPr>
          </a:lstStyle>
          <a:p>
            <a:pPr/>
            <a:r>
              <a:t>Descrierea aplicației</a:t>
            </a:r>
          </a:p>
        </p:txBody>
      </p:sp>
      <p:pic>
        <p:nvPicPr>
          <p:cNvPr id="445" name="image3.png" descr="image3.png"/>
          <p:cNvPicPr>
            <a:picLocks noChangeAspect="1"/>
          </p:cNvPicPr>
          <p:nvPr/>
        </p:nvPicPr>
        <p:blipFill>
          <a:blip r:embed="rId2">
            <a:extLst/>
          </a:blip>
          <a:stretch>
            <a:fillRect/>
          </a:stretch>
        </p:blipFill>
        <p:spPr>
          <a:xfrm>
            <a:off x="279719" y="1682999"/>
            <a:ext cx="3012122" cy="5357881"/>
          </a:xfrm>
          <a:prstGeom prst="rect">
            <a:avLst/>
          </a:prstGeom>
          <a:ln w="12700">
            <a:miter lim="400000"/>
          </a:ln>
        </p:spPr>
      </p:pic>
      <p:sp>
        <p:nvSpPr>
          <p:cNvPr id="44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8" name="TextShape 1"/>
          <p:cNvSpPr txBox="1"/>
          <p:nvPr/>
        </p:nvSpPr>
        <p:spPr>
          <a:xfrm>
            <a:off x="515519" y="2000879"/>
            <a:ext cx="8994242" cy="50400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marL="431999" indent="-323999">
              <a:spcBef>
                <a:spcPts val="1400"/>
              </a:spcBef>
              <a:buClr>
                <a:srgbClr val="2C3E50"/>
              </a:buClr>
              <a:buSzPct val="45000"/>
              <a:buChar char="➢"/>
              <a:defRPr b="1" spc="-100" sz="3200">
                <a:solidFill>
                  <a:srgbClr val="2C3E50"/>
                </a:solidFill>
                <a:latin typeface="Times New Roman"/>
                <a:ea typeface="Times New Roman"/>
                <a:cs typeface="Times New Roman"/>
                <a:sym typeface="Times New Roman"/>
              </a:defRPr>
            </a:lvl1pPr>
          </a:lstStyle>
          <a:p>
            <a:pPr/>
            <a:r>
              <a:t>Folosind instrumentele prezentate anterior, aplicația ARSolarSystem a fost implementată astfel încât sa ofere utilizatorului o experiență plăcută vazând prin camera dispozitivului său mobil planetele rotindu-se precum în spațiu.</a:t>
            </a:r>
          </a:p>
        </p:txBody>
      </p:sp>
      <p:sp>
        <p:nvSpPr>
          <p:cNvPr id="449" name="TextShape 2"/>
          <p:cNvSpPr txBox="1"/>
          <p:nvPr/>
        </p:nvSpPr>
        <p:spPr>
          <a:xfrm>
            <a:off x="822959" y="548640"/>
            <a:ext cx="7498082" cy="6282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cap="all" spc="-1" sz="3800">
                <a:solidFill>
                  <a:srgbClr val="FFFFFF"/>
                </a:solidFill>
                <a:latin typeface="Times New Roman"/>
                <a:ea typeface="Times New Roman"/>
                <a:cs typeface="Times New Roman"/>
                <a:sym typeface="Times New Roman"/>
              </a:defRPr>
            </a:lvl1pPr>
          </a:lstStyle>
          <a:p>
            <a:pPr/>
            <a:r>
              <a:t>concluzii</a:t>
            </a:r>
          </a:p>
        </p:txBody>
      </p:sp>
      <p:sp>
        <p:nvSpPr>
          <p:cNvPr id="45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2" name="TextShape 1"/>
          <p:cNvSpPr txBox="1"/>
          <p:nvPr/>
        </p:nvSpPr>
        <p:spPr>
          <a:xfrm>
            <a:off x="332639" y="2011679"/>
            <a:ext cx="8994242" cy="50400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431999" indent="-323999">
              <a:spcBef>
                <a:spcPts val="1400"/>
              </a:spcBef>
              <a:buClr>
                <a:srgbClr val="2C3E50"/>
              </a:buClr>
              <a:buSzPct val="45000"/>
              <a:buChar char="➢"/>
              <a:defRPr b="1" spc="-100" sz="3200">
                <a:solidFill>
                  <a:srgbClr val="2C3E50"/>
                </a:solidFill>
                <a:latin typeface="Times New Roman"/>
                <a:ea typeface="Times New Roman"/>
                <a:cs typeface="Times New Roman"/>
                <a:sym typeface="Times New Roman"/>
              </a:defRPr>
            </a:pPr>
            <a:r>
              <a:t>Swift Book, </a:t>
            </a:r>
            <a:r>
              <a:rPr u="sng">
                <a:solidFill>
                  <a:srgbClr val="0000FF"/>
                </a:solidFill>
                <a:uFill>
                  <a:solidFill>
                    <a:srgbClr val="0000FF"/>
                  </a:solidFill>
                </a:uFill>
                <a:hlinkClick r:id="rId2" invalidUrl="" action="" tgtFrame="" tooltip="" history="1" highlightClick="0" endSnd="0"/>
              </a:rPr>
              <a:t>https://docs.swift.org/swift-book/LanguageGuide</a:t>
            </a:r>
            <a:endParaRPr spc="-1"/>
          </a:p>
          <a:p>
            <a:pPr marL="431999" indent="-323999">
              <a:spcBef>
                <a:spcPts val="1400"/>
              </a:spcBef>
              <a:buClr>
                <a:srgbClr val="2C3E50"/>
              </a:buClr>
              <a:buSzPct val="45000"/>
              <a:buChar char="➢"/>
              <a:defRPr b="1" spc="-100" sz="3200">
                <a:solidFill>
                  <a:srgbClr val="2C3E50"/>
                </a:solidFill>
                <a:latin typeface="Times New Roman"/>
                <a:ea typeface="Times New Roman"/>
                <a:cs typeface="Times New Roman"/>
                <a:sym typeface="Times New Roman"/>
              </a:defRPr>
            </a:pPr>
            <a:r>
              <a:rPr u="sng">
                <a:solidFill>
                  <a:srgbClr val="0000FF"/>
                </a:solidFill>
                <a:uFill>
                  <a:solidFill>
                    <a:srgbClr val="0000FF"/>
                  </a:solidFill>
                </a:uFill>
                <a:hlinkClick r:id="rId3" invalidUrl="" action="" tgtFrame="" tooltip="" history="1" highlightClick="0" endSnd="0"/>
              </a:rPr>
              <a:t>https://developer.apple.com/documentation</a:t>
            </a:r>
            <a:endParaRPr spc="-1"/>
          </a:p>
          <a:p>
            <a:pPr marL="431999" indent="-323999">
              <a:spcBef>
                <a:spcPts val="1400"/>
              </a:spcBef>
              <a:buClr>
                <a:srgbClr val="2C3E50"/>
              </a:buClr>
              <a:buSzPct val="45000"/>
              <a:buChar char="➢"/>
              <a:defRPr b="1" spc="-100" sz="3200">
                <a:solidFill>
                  <a:srgbClr val="2C3E50"/>
                </a:solidFill>
                <a:latin typeface="Times New Roman"/>
                <a:ea typeface="Times New Roman"/>
                <a:cs typeface="Times New Roman"/>
                <a:sym typeface="Times New Roman"/>
              </a:defRPr>
            </a:pPr>
            <a:r>
              <a:t>Erich Gamma, Richard Helm, Ralph Johnson, John Vlissides, Design Patterns: Elements of Reusable Object-Oriented Software. October 21, 1994</a:t>
            </a:r>
          </a:p>
        </p:txBody>
      </p:sp>
      <p:sp>
        <p:nvSpPr>
          <p:cNvPr id="453" name="TextShape 2"/>
          <p:cNvSpPr txBox="1"/>
          <p:nvPr/>
        </p:nvSpPr>
        <p:spPr>
          <a:xfrm>
            <a:off x="822959" y="548640"/>
            <a:ext cx="7498082" cy="6282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cap="all" spc="-1" sz="3800">
                <a:solidFill>
                  <a:srgbClr val="FFFFFF"/>
                </a:solidFill>
                <a:latin typeface="Times New Roman"/>
                <a:ea typeface="Times New Roman"/>
                <a:cs typeface="Times New Roman"/>
                <a:sym typeface="Times New Roman"/>
              </a:defRPr>
            </a:lvl1pPr>
          </a:lstStyle>
          <a:p>
            <a:pPr/>
            <a:r>
              <a:t>BibliogrAfie</a:t>
            </a:r>
          </a:p>
        </p:txBody>
      </p:sp>
      <p:sp>
        <p:nvSpPr>
          <p:cNvPr id="45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6" name="TextShape 1"/>
          <p:cNvSpPr txBox="1"/>
          <p:nvPr/>
        </p:nvSpPr>
        <p:spPr>
          <a:xfrm>
            <a:off x="515519" y="2000879"/>
            <a:ext cx="9360001" cy="50400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431999" indent="-323999">
              <a:spcBef>
                <a:spcPts val="1400"/>
              </a:spcBef>
              <a:buClr>
                <a:srgbClr val="2C3E50"/>
              </a:buClr>
              <a:buSzPct val="45000"/>
              <a:buChar char="●"/>
              <a:defRPr b="1" spc="-100" sz="3200">
                <a:solidFill>
                  <a:srgbClr val="2C3E50"/>
                </a:solidFill>
                <a:latin typeface="Times New Roman"/>
                <a:ea typeface="Times New Roman"/>
                <a:cs typeface="Times New Roman"/>
                <a:sym typeface="Times New Roman"/>
              </a:defRPr>
            </a:pPr>
            <a:r>
              <a:t>Cap I: Introducere</a:t>
            </a:r>
            <a:endParaRPr spc="-1"/>
          </a:p>
          <a:p>
            <a:pPr marL="431999" indent="-323999">
              <a:spcBef>
                <a:spcPts val="1400"/>
              </a:spcBef>
              <a:buClr>
                <a:srgbClr val="2C3E50"/>
              </a:buClr>
              <a:buSzPct val="45000"/>
              <a:buChar char="●"/>
              <a:defRPr b="1" spc="-100" sz="3200">
                <a:solidFill>
                  <a:srgbClr val="2C3E50"/>
                </a:solidFill>
                <a:latin typeface="Times New Roman"/>
                <a:ea typeface="Times New Roman"/>
                <a:cs typeface="Times New Roman"/>
                <a:sym typeface="Times New Roman"/>
              </a:defRPr>
            </a:pPr>
            <a:r>
              <a:t>Cap II: Fundamentare teoretică</a:t>
            </a:r>
            <a:endParaRPr spc="-1"/>
          </a:p>
          <a:p>
            <a:pPr marL="431999" indent="-323999">
              <a:spcBef>
                <a:spcPts val="1400"/>
              </a:spcBef>
              <a:buClr>
                <a:srgbClr val="2C3E50"/>
              </a:buClr>
              <a:buSzPct val="45000"/>
              <a:buChar char="●"/>
              <a:defRPr b="1" spc="-100" sz="3200">
                <a:solidFill>
                  <a:srgbClr val="2C3E50"/>
                </a:solidFill>
                <a:latin typeface="Times New Roman"/>
                <a:ea typeface="Times New Roman"/>
                <a:cs typeface="Times New Roman"/>
                <a:sym typeface="Times New Roman"/>
              </a:defRPr>
            </a:pPr>
            <a:r>
              <a:t>Cap III: Tehnologii utilizate</a:t>
            </a:r>
            <a:endParaRPr spc="-1"/>
          </a:p>
          <a:p>
            <a:pPr marL="431999" indent="-323999">
              <a:spcBef>
                <a:spcPts val="1400"/>
              </a:spcBef>
              <a:buClr>
                <a:srgbClr val="2C3E50"/>
              </a:buClr>
              <a:buSzPct val="45000"/>
              <a:buChar char="●"/>
              <a:defRPr b="1" spc="-100" sz="3200">
                <a:solidFill>
                  <a:srgbClr val="2C3E50"/>
                </a:solidFill>
                <a:latin typeface="Times New Roman"/>
                <a:ea typeface="Times New Roman"/>
                <a:cs typeface="Times New Roman"/>
                <a:sym typeface="Times New Roman"/>
              </a:defRPr>
            </a:pPr>
            <a:r>
              <a:t>Cap IV: Prezentarea aplicației</a:t>
            </a:r>
            <a:endParaRPr spc="-1"/>
          </a:p>
          <a:p>
            <a:pPr marL="431999" indent="-323999">
              <a:spcBef>
                <a:spcPts val="1400"/>
              </a:spcBef>
              <a:buClr>
                <a:srgbClr val="2C3E50"/>
              </a:buClr>
              <a:buSzPct val="45000"/>
              <a:buChar char="●"/>
              <a:defRPr b="1" spc="-100" sz="3200">
                <a:solidFill>
                  <a:srgbClr val="2C3E50"/>
                </a:solidFill>
                <a:latin typeface="Times New Roman"/>
                <a:ea typeface="Times New Roman"/>
                <a:cs typeface="Times New Roman"/>
                <a:sym typeface="Times New Roman"/>
              </a:defRPr>
            </a:pPr>
            <a:r>
              <a:t>Cap V: Concluzii</a:t>
            </a:r>
          </a:p>
        </p:txBody>
      </p:sp>
      <p:sp>
        <p:nvSpPr>
          <p:cNvPr id="40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9" name="TextShape 1"/>
          <p:cNvSpPr txBox="1"/>
          <p:nvPr/>
        </p:nvSpPr>
        <p:spPr>
          <a:xfrm>
            <a:off x="515519" y="2000879"/>
            <a:ext cx="8994242" cy="50400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431999" indent="-323999">
              <a:spcBef>
                <a:spcPts val="1400"/>
              </a:spcBef>
              <a:buClr>
                <a:srgbClr val="2C3E50"/>
              </a:buClr>
              <a:buSzPct val="45000"/>
              <a:buChar char="➢"/>
              <a:defRPr b="1" spc="-100" sz="3200">
                <a:solidFill>
                  <a:srgbClr val="2C3E50"/>
                </a:solidFill>
                <a:latin typeface="Times New Roman"/>
                <a:ea typeface="Times New Roman"/>
                <a:cs typeface="Times New Roman"/>
                <a:sym typeface="Times New Roman"/>
              </a:defRPr>
            </a:pPr>
            <a:r>
              <a:t>Tema proiectului este „DEZVOLTAREA UNEI APLICAȚII MOBILE FOLOSIND REALITATEA AUGMENTATĂ ÎN DOMENIUL ASTRONOMIEI„</a:t>
            </a:r>
            <a:endParaRPr spc="-1"/>
          </a:p>
          <a:p>
            <a:pPr marL="431999" indent="-323999">
              <a:spcBef>
                <a:spcPts val="1400"/>
              </a:spcBef>
              <a:buClr>
                <a:srgbClr val="2C3E50"/>
              </a:buClr>
              <a:buSzPct val="45000"/>
              <a:buChar char="➢"/>
              <a:defRPr b="1" spc="-100" sz="3200">
                <a:solidFill>
                  <a:srgbClr val="2C3E50"/>
                </a:solidFill>
                <a:latin typeface="Times New Roman"/>
                <a:ea typeface="Times New Roman"/>
                <a:cs typeface="Times New Roman"/>
                <a:sym typeface="Times New Roman"/>
              </a:defRPr>
            </a:pPr>
            <a:r>
              <a:t>Această lucrare are ca obiectiv crearea aplicației 3D cu numele „ARSolarSystem” pentru platforma iOS. Ea ne va permite să vizualizăm rotația planetelor în spațiu, în jurul soarelui cât și în jurul propriului ax.</a:t>
            </a:r>
          </a:p>
        </p:txBody>
      </p:sp>
      <p:sp>
        <p:nvSpPr>
          <p:cNvPr id="410" name="TextShape 2"/>
          <p:cNvSpPr txBox="1"/>
          <p:nvPr/>
        </p:nvSpPr>
        <p:spPr>
          <a:xfrm>
            <a:off x="822959" y="548640"/>
            <a:ext cx="7498082" cy="6282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cap="all" spc="-1" sz="3800">
                <a:solidFill>
                  <a:srgbClr val="FFFFFF"/>
                </a:solidFill>
                <a:latin typeface="Times New Roman"/>
                <a:ea typeface="Times New Roman"/>
                <a:cs typeface="Times New Roman"/>
                <a:sym typeface="Times New Roman"/>
              </a:defRPr>
            </a:lvl1pPr>
          </a:lstStyle>
          <a:p>
            <a:pPr/>
            <a:r>
              <a:t>Introducere</a:t>
            </a:r>
          </a:p>
        </p:txBody>
      </p:sp>
      <p:sp>
        <p:nvSpPr>
          <p:cNvPr id="41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3" name="TextShape 1"/>
          <p:cNvSpPr txBox="1"/>
          <p:nvPr/>
        </p:nvSpPr>
        <p:spPr>
          <a:xfrm>
            <a:off x="515519" y="2000879"/>
            <a:ext cx="8994242" cy="50400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marL="431999" indent="-323999">
              <a:spcBef>
                <a:spcPts val="1400"/>
              </a:spcBef>
              <a:buClr>
                <a:srgbClr val="2C3E50"/>
              </a:buClr>
              <a:buSzPct val="45000"/>
              <a:buChar char="➢"/>
              <a:defRPr b="1" spc="-100" sz="3200">
                <a:solidFill>
                  <a:srgbClr val="2C3E50"/>
                </a:solidFill>
                <a:latin typeface="Times New Roman"/>
                <a:ea typeface="Times New Roman"/>
                <a:cs typeface="Times New Roman"/>
                <a:sym typeface="Times New Roman"/>
              </a:defRPr>
            </a:lvl1pPr>
          </a:lstStyle>
          <a:p>
            <a:pPr/>
            <a:r>
              <a:t>Aplicația are la bază SDK-ul ARKit prin intermediul căruia sunt controlate şi expuse utilizatorului aspectele vizuale, sunt tratate input-urile dispozitivului şi sunt administrate activităţile şi scenele componente ale aplicaţiei. Limbajul de programare folosit este Swift. De asemenea se va folosi și CoreData, pentru stocarea informațiilor.</a:t>
            </a:r>
          </a:p>
        </p:txBody>
      </p:sp>
      <p:sp>
        <p:nvSpPr>
          <p:cNvPr id="414" name="TextShape 2"/>
          <p:cNvSpPr txBox="1"/>
          <p:nvPr/>
        </p:nvSpPr>
        <p:spPr>
          <a:xfrm>
            <a:off x="822959" y="548640"/>
            <a:ext cx="7498082" cy="6282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cap="all" spc="-1" sz="3800">
                <a:solidFill>
                  <a:srgbClr val="FFFFFF"/>
                </a:solidFill>
                <a:latin typeface="Times New Roman"/>
                <a:ea typeface="Times New Roman"/>
                <a:cs typeface="Times New Roman"/>
                <a:sym typeface="Times New Roman"/>
              </a:defRPr>
            </a:lvl1pPr>
          </a:lstStyle>
          <a:p>
            <a:pPr/>
            <a:r>
              <a:t>FUNDAMentare teoretică</a:t>
            </a:r>
          </a:p>
        </p:txBody>
      </p:sp>
      <p:sp>
        <p:nvSpPr>
          <p:cNvPr id="41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7" name="TextShape 1"/>
          <p:cNvSpPr txBox="1"/>
          <p:nvPr/>
        </p:nvSpPr>
        <p:spPr>
          <a:xfrm>
            <a:off x="515519" y="2000879"/>
            <a:ext cx="8994242" cy="50400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431999" indent="-323999" algn="ctr">
              <a:spcBef>
                <a:spcPts val="1400"/>
              </a:spcBef>
              <a:buClr>
                <a:srgbClr val="2C3E50"/>
              </a:buClr>
              <a:buSzPct val="45000"/>
              <a:buChar char="➢"/>
              <a:defRPr b="1" spc="-100" sz="3200">
                <a:solidFill>
                  <a:srgbClr val="2C3E50"/>
                </a:solidFill>
                <a:latin typeface="Times New Roman"/>
                <a:ea typeface="Times New Roman"/>
                <a:cs typeface="Times New Roman"/>
                <a:sym typeface="Times New Roman"/>
              </a:defRPr>
            </a:pPr>
            <a:r>
              <a:t>iOS</a:t>
            </a:r>
            <a:endParaRPr spc="-1"/>
          </a:p>
          <a:p>
            <a:pPr marL="431999" indent="-323999">
              <a:spcBef>
                <a:spcPts val="1400"/>
              </a:spcBef>
              <a:buClr>
                <a:srgbClr val="2C3E50"/>
              </a:buClr>
              <a:buSzPct val="45000"/>
              <a:buChar char="➢"/>
              <a:defRPr b="1" spc="-100" sz="3200">
                <a:solidFill>
                  <a:srgbClr val="2C3E50"/>
                </a:solidFill>
                <a:latin typeface="Times New Roman"/>
                <a:ea typeface="Times New Roman"/>
                <a:cs typeface="Times New Roman"/>
                <a:sym typeface="Times New Roman"/>
              </a:defRPr>
            </a:pPr>
            <a:r>
              <a:t>iOS este un sistem de operare de tip Unix, care încă în prima sa versiune a conținut multe elemente din Mac OS X, tot un sistem de operare de tip Unix de la Apple. Prin funcționalitatea sa iOS este unul din factorii de succes primordiali al telefoanelor iPhone pe piața mondială. Un concurent al lui iOS este sistemul de operare Android de la compania Google.</a:t>
            </a:r>
          </a:p>
        </p:txBody>
      </p:sp>
      <p:sp>
        <p:nvSpPr>
          <p:cNvPr id="418" name="TextShape 2"/>
          <p:cNvSpPr txBox="1"/>
          <p:nvPr/>
        </p:nvSpPr>
        <p:spPr>
          <a:xfrm>
            <a:off x="822959" y="548640"/>
            <a:ext cx="7498082" cy="6282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cap="all" spc="-1" sz="3800">
                <a:solidFill>
                  <a:srgbClr val="FFFFFF"/>
                </a:solidFill>
                <a:latin typeface="Times New Roman"/>
                <a:ea typeface="Times New Roman"/>
                <a:cs typeface="Times New Roman"/>
                <a:sym typeface="Times New Roman"/>
              </a:defRPr>
            </a:lvl1pPr>
          </a:lstStyle>
          <a:p>
            <a:pPr/>
            <a:r>
              <a:t>Tehnologii utilizate</a:t>
            </a:r>
          </a:p>
        </p:txBody>
      </p:sp>
      <p:sp>
        <p:nvSpPr>
          <p:cNvPr id="41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1" name="TextShape 1"/>
          <p:cNvSpPr txBox="1"/>
          <p:nvPr/>
        </p:nvSpPr>
        <p:spPr>
          <a:xfrm>
            <a:off x="515519" y="2000879"/>
            <a:ext cx="8994242" cy="50400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431999" indent="-323999" algn="ctr">
              <a:spcBef>
                <a:spcPts val="1400"/>
              </a:spcBef>
              <a:buClr>
                <a:srgbClr val="2C3E50"/>
              </a:buClr>
              <a:buSzPct val="45000"/>
              <a:buChar char="➢"/>
              <a:defRPr b="1" spc="-100" sz="3200">
                <a:solidFill>
                  <a:srgbClr val="2C3E50"/>
                </a:solidFill>
                <a:latin typeface="Times New Roman"/>
                <a:ea typeface="Times New Roman"/>
                <a:cs typeface="Times New Roman"/>
                <a:sym typeface="Times New Roman"/>
              </a:defRPr>
            </a:pPr>
            <a:r>
              <a:t>ARKit</a:t>
            </a:r>
            <a:endParaRPr spc="-1"/>
          </a:p>
          <a:p>
            <a:pPr marL="431999" indent="-323999">
              <a:spcBef>
                <a:spcPts val="1400"/>
              </a:spcBef>
              <a:buClr>
                <a:srgbClr val="2C3E50"/>
              </a:buClr>
              <a:buSzPct val="45000"/>
              <a:buChar char="➢"/>
              <a:defRPr b="1" spc="-100" sz="3200">
                <a:solidFill>
                  <a:srgbClr val="2C3E50"/>
                </a:solidFill>
                <a:latin typeface="Times New Roman"/>
                <a:ea typeface="Times New Roman"/>
                <a:cs typeface="Times New Roman"/>
                <a:sym typeface="Times New Roman"/>
              </a:defRPr>
            </a:pPr>
            <a:r>
              <a:t>ARKit combină urmărirea mișcării dispozitivului, captarea scenei camerei, procesarea avansată a scenelor și facilitățile de afișare pentru a simplifica sarcina de a construi o experiență AR. Puteți utiliza aceste tehnologii pentru a crea multe tipuri de experiențe AR, utilizând camera din spate sau camera frontală a unui dispozitiv iOS.</a:t>
            </a:r>
          </a:p>
        </p:txBody>
      </p:sp>
      <p:sp>
        <p:nvSpPr>
          <p:cNvPr id="422" name="TextShape 2"/>
          <p:cNvSpPr txBox="1"/>
          <p:nvPr/>
        </p:nvSpPr>
        <p:spPr>
          <a:xfrm>
            <a:off x="822959" y="548640"/>
            <a:ext cx="7498082" cy="6282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cap="all" spc="-1" sz="3800">
                <a:solidFill>
                  <a:srgbClr val="FFFFFF"/>
                </a:solidFill>
                <a:latin typeface="Times New Roman"/>
                <a:ea typeface="Times New Roman"/>
                <a:cs typeface="Times New Roman"/>
                <a:sym typeface="Times New Roman"/>
              </a:defRPr>
            </a:lvl1pPr>
          </a:lstStyle>
          <a:p>
            <a:pPr/>
            <a:r>
              <a:t>Tehnologii utilizate</a:t>
            </a:r>
          </a:p>
        </p:txBody>
      </p:sp>
      <p:sp>
        <p:nvSpPr>
          <p:cNvPr id="42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5" name="TextShape 1"/>
          <p:cNvSpPr txBox="1"/>
          <p:nvPr/>
        </p:nvSpPr>
        <p:spPr>
          <a:xfrm>
            <a:off x="515519" y="2000879"/>
            <a:ext cx="8994242" cy="50400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431999" indent="-323999" algn="ctr">
              <a:spcBef>
                <a:spcPts val="1400"/>
              </a:spcBef>
              <a:buClr>
                <a:srgbClr val="2C3E50"/>
              </a:buClr>
              <a:buSzPct val="45000"/>
              <a:buChar char="➢"/>
              <a:defRPr b="1" spc="-100" sz="3200">
                <a:solidFill>
                  <a:srgbClr val="2C3E50"/>
                </a:solidFill>
                <a:latin typeface="Times New Roman"/>
                <a:ea typeface="Times New Roman"/>
                <a:cs typeface="Times New Roman"/>
                <a:sym typeface="Times New Roman"/>
              </a:defRPr>
            </a:pPr>
            <a:r>
              <a:t>CoreData</a:t>
            </a:r>
            <a:endParaRPr spc="-1"/>
          </a:p>
          <a:p>
            <a:pPr marL="431999" indent="-323999">
              <a:spcBef>
                <a:spcPts val="1400"/>
              </a:spcBef>
              <a:buClr>
                <a:srgbClr val="2C3E50"/>
              </a:buClr>
              <a:buSzPct val="45000"/>
              <a:buChar char="➢"/>
              <a:defRPr b="1" spc="-100" sz="3200">
                <a:solidFill>
                  <a:srgbClr val="2C3E50"/>
                </a:solidFill>
                <a:latin typeface="Times New Roman"/>
                <a:ea typeface="Times New Roman"/>
                <a:cs typeface="Times New Roman"/>
                <a:sym typeface="Times New Roman"/>
              </a:defRPr>
            </a:pPr>
            <a:r>
              <a:t>Utilizați CoreData pentru a salva datele aplicației pentru utilizarea lor în mod offline, pentru a memora datele temporare și pentru a adăuga funcționalitatea de undo și redo aplicației dvs.</a:t>
            </a:r>
          </a:p>
        </p:txBody>
      </p:sp>
      <p:sp>
        <p:nvSpPr>
          <p:cNvPr id="426" name="TextShape 2"/>
          <p:cNvSpPr txBox="1"/>
          <p:nvPr/>
        </p:nvSpPr>
        <p:spPr>
          <a:xfrm>
            <a:off x="822959" y="548640"/>
            <a:ext cx="7498082" cy="6282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cap="all" spc="-1" sz="3800">
                <a:solidFill>
                  <a:srgbClr val="FFFFFF"/>
                </a:solidFill>
                <a:latin typeface="Times New Roman"/>
                <a:ea typeface="Times New Roman"/>
                <a:cs typeface="Times New Roman"/>
                <a:sym typeface="Times New Roman"/>
              </a:defRPr>
            </a:lvl1pPr>
          </a:lstStyle>
          <a:p>
            <a:pPr/>
            <a:r>
              <a:t>Tehnologii utilizate</a:t>
            </a:r>
          </a:p>
        </p:txBody>
      </p:sp>
      <p:sp>
        <p:nvSpPr>
          <p:cNvPr id="42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9" name="TextShape 1"/>
          <p:cNvSpPr txBox="1"/>
          <p:nvPr/>
        </p:nvSpPr>
        <p:spPr>
          <a:xfrm>
            <a:off x="515519" y="2000879"/>
            <a:ext cx="8994242" cy="50400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431999" indent="-323999" algn="ctr">
              <a:spcBef>
                <a:spcPts val="1400"/>
              </a:spcBef>
              <a:buClr>
                <a:srgbClr val="2C3E50"/>
              </a:buClr>
              <a:buSzPct val="45000"/>
              <a:buChar char="➢"/>
              <a:defRPr b="1" spc="-100" sz="3200">
                <a:solidFill>
                  <a:srgbClr val="2C3E50"/>
                </a:solidFill>
                <a:latin typeface="Times New Roman"/>
                <a:ea typeface="Times New Roman"/>
                <a:cs typeface="Times New Roman"/>
                <a:sym typeface="Times New Roman"/>
              </a:defRPr>
            </a:pPr>
            <a:r>
              <a:t>Aplicația îi permite utilizatorului următoarele:</a:t>
            </a:r>
            <a:endParaRPr spc="-1"/>
          </a:p>
          <a:p>
            <a:pPr marL="431999" indent="-323999">
              <a:spcBef>
                <a:spcPts val="1400"/>
              </a:spcBef>
              <a:buClr>
                <a:srgbClr val="2C3E50"/>
              </a:buClr>
              <a:buSzPct val="45000"/>
              <a:buChar char="➢"/>
              <a:defRPr b="1" spc="-100" sz="3000">
                <a:solidFill>
                  <a:srgbClr val="2C3E50"/>
                </a:solidFill>
                <a:latin typeface="Times New Roman"/>
                <a:ea typeface="Times New Roman"/>
                <a:cs typeface="Times New Roman"/>
                <a:sym typeface="Times New Roman"/>
              </a:defRPr>
            </a:pPr>
            <a:r>
              <a:t>să vadă planetele rotindu-se în jurul propriului ax;</a:t>
            </a:r>
            <a:endParaRPr spc="-1"/>
          </a:p>
          <a:p>
            <a:pPr marL="431999" indent="-323999">
              <a:spcBef>
                <a:spcPts val="1400"/>
              </a:spcBef>
              <a:buClr>
                <a:srgbClr val="2C3E50"/>
              </a:buClr>
              <a:buSzPct val="45000"/>
              <a:buChar char="➢"/>
              <a:defRPr b="1" spc="-100" sz="3000">
                <a:solidFill>
                  <a:srgbClr val="2C3E50"/>
                </a:solidFill>
                <a:latin typeface="Times New Roman"/>
                <a:ea typeface="Times New Roman"/>
                <a:cs typeface="Times New Roman"/>
                <a:sym typeface="Times New Roman"/>
              </a:defRPr>
            </a:pPr>
            <a:r>
              <a:t>să vadă planetele rotindu-se în jurul soarelui;</a:t>
            </a:r>
            <a:endParaRPr spc="-1"/>
          </a:p>
          <a:p>
            <a:pPr marL="431999" indent="-323999">
              <a:spcBef>
                <a:spcPts val="1400"/>
              </a:spcBef>
              <a:buClr>
                <a:srgbClr val="2C3E50"/>
              </a:buClr>
              <a:buSzPct val="45000"/>
              <a:buChar char="➢"/>
              <a:defRPr b="1" spc="-100" sz="3000">
                <a:solidFill>
                  <a:srgbClr val="2C3E50"/>
                </a:solidFill>
                <a:latin typeface="Times New Roman"/>
                <a:ea typeface="Times New Roman"/>
                <a:cs typeface="Times New Roman"/>
                <a:sym typeface="Times New Roman"/>
              </a:defRPr>
            </a:pPr>
            <a:r>
              <a:t>să apese pe una dintre planete;</a:t>
            </a:r>
            <a:endParaRPr spc="-1"/>
          </a:p>
          <a:p>
            <a:pPr marL="431999" indent="-323999">
              <a:spcBef>
                <a:spcPts val="1400"/>
              </a:spcBef>
              <a:buClr>
                <a:srgbClr val="2C3E50"/>
              </a:buClr>
              <a:buSzPct val="45000"/>
              <a:buChar char="➢"/>
              <a:defRPr b="1" spc="-100" sz="3000">
                <a:solidFill>
                  <a:srgbClr val="2C3E50"/>
                </a:solidFill>
                <a:latin typeface="Times New Roman"/>
                <a:ea typeface="Times New Roman"/>
                <a:cs typeface="Times New Roman"/>
                <a:sym typeface="Times New Roman"/>
              </a:defRPr>
            </a:pPr>
            <a:r>
              <a:t>să vadă mai multe detalii despre planeta pe care a apăsat;</a:t>
            </a:r>
            <a:endParaRPr spc="-1"/>
          </a:p>
          <a:p>
            <a:pPr marL="431999" indent="-323999">
              <a:spcBef>
                <a:spcPts val="1400"/>
              </a:spcBef>
              <a:buClr>
                <a:srgbClr val="2C3E50"/>
              </a:buClr>
              <a:buSzPct val="45000"/>
              <a:buChar char="➢"/>
              <a:defRPr b="1" spc="-100" sz="3000">
                <a:solidFill>
                  <a:srgbClr val="2C3E50"/>
                </a:solidFill>
                <a:latin typeface="Times New Roman"/>
                <a:ea typeface="Times New Roman"/>
                <a:cs typeface="Times New Roman"/>
                <a:sym typeface="Times New Roman"/>
              </a:defRPr>
            </a:pPr>
            <a:r>
              <a:t>să fie trimis către pagina de wikipedia corespunzătoare planetei respective</a:t>
            </a:r>
          </a:p>
        </p:txBody>
      </p:sp>
      <p:sp>
        <p:nvSpPr>
          <p:cNvPr id="430" name="TextShape 2"/>
          <p:cNvSpPr txBox="1"/>
          <p:nvPr/>
        </p:nvSpPr>
        <p:spPr>
          <a:xfrm>
            <a:off x="822959" y="548640"/>
            <a:ext cx="7498082" cy="6282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cap="all" spc="-1" sz="3800">
                <a:solidFill>
                  <a:srgbClr val="FFFFFF"/>
                </a:solidFill>
                <a:latin typeface="Times New Roman"/>
                <a:ea typeface="Times New Roman"/>
                <a:cs typeface="Times New Roman"/>
                <a:sym typeface="Times New Roman"/>
              </a:defRPr>
            </a:lvl1pPr>
          </a:lstStyle>
          <a:p>
            <a:pPr/>
            <a:r>
              <a:t>Descrierea aplicației</a:t>
            </a:r>
          </a:p>
        </p:txBody>
      </p:sp>
      <p:sp>
        <p:nvSpPr>
          <p:cNvPr id="43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3" name="TextShape 1"/>
          <p:cNvSpPr txBox="1"/>
          <p:nvPr/>
        </p:nvSpPr>
        <p:spPr>
          <a:xfrm>
            <a:off x="3474719" y="1920239"/>
            <a:ext cx="6035042" cy="512064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marL="431999" indent="-323999">
              <a:spcBef>
                <a:spcPts val="1400"/>
              </a:spcBef>
              <a:buClr>
                <a:srgbClr val="2C3E50"/>
              </a:buClr>
              <a:buSzPct val="45000"/>
              <a:buChar char="➢"/>
              <a:defRPr b="1" spc="-100" sz="3200">
                <a:solidFill>
                  <a:srgbClr val="2C3E50"/>
                </a:solidFill>
                <a:latin typeface="Times New Roman"/>
                <a:ea typeface="Times New Roman"/>
                <a:cs typeface="Times New Roman"/>
                <a:sym typeface="Times New Roman"/>
              </a:defRPr>
            </a:lvl1pPr>
          </a:lstStyle>
          <a:p>
            <a:pPr/>
            <a:r>
              <a:t>În ecranul principal al aplicației, se pot observa planetele rotindu-se în jurul soarelui. În poză putem observa planeta Pământ împreună cu Luna.</a:t>
            </a:r>
          </a:p>
        </p:txBody>
      </p:sp>
      <p:sp>
        <p:nvSpPr>
          <p:cNvPr id="434" name="TextShape 2"/>
          <p:cNvSpPr txBox="1"/>
          <p:nvPr/>
        </p:nvSpPr>
        <p:spPr>
          <a:xfrm>
            <a:off x="822959" y="548640"/>
            <a:ext cx="7498082" cy="6282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cap="all" spc="-1" sz="3800">
                <a:solidFill>
                  <a:srgbClr val="FFFFFF"/>
                </a:solidFill>
                <a:latin typeface="Times New Roman"/>
                <a:ea typeface="Times New Roman"/>
                <a:cs typeface="Times New Roman"/>
                <a:sym typeface="Times New Roman"/>
              </a:defRPr>
            </a:lvl1pPr>
          </a:lstStyle>
          <a:p>
            <a:pPr/>
            <a:r>
              <a:t>Descrierea aplicației</a:t>
            </a:r>
          </a:p>
        </p:txBody>
      </p:sp>
      <p:pic>
        <p:nvPicPr>
          <p:cNvPr id="435" name="image1.png" descr="image1.png"/>
          <p:cNvPicPr>
            <a:picLocks noChangeAspect="1"/>
          </p:cNvPicPr>
          <p:nvPr/>
        </p:nvPicPr>
        <p:blipFill>
          <a:blip r:embed="rId2">
            <a:extLst/>
          </a:blip>
          <a:stretch>
            <a:fillRect/>
          </a:stretch>
        </p:blipFill>
        <p:spPr>
          <a:xfrm>
            <a:off x="279719" y="1682999"/>
            <a:ext cx="3012122" cy="5357881"/>
          </a:xfrm>
          <a:prstGeom prst="rect">
            <a:avLst/>
          </a:prstGeom>
          <a:ln w="12700">
            <a:miter lim="400000"/>
          </a:ln>
        </p:spPr>
      </p:pic>
      <p:sp>
        <p:nvSpPr>
          <p:cNvPr id="43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000000"/>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Neue"/>
        <a:ea typeface="Helvetica Neue"/>
        <a:cs typeface="Helvetica Neue"/>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Neue"/>
        <a:ea typeface="Helvetica Neue"/>
        <a:cs typeface="Helvetica Neue"/>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