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B0E34-C428-87C2-3081-EFCA25FC2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Caso estudio 3:</a:t>
            </a:r>
            <a:br>
              <a:rPr lang="es-CL" dirty="0"/>
            </a:br>
            <a:r>
              <a:rPr lang="es-CL" dirty="0"/>
              <a:t> EcoMarket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B1CB7-C814-7908-178E-F7C18C1F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16719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INTEGRANTES : Vicente Alfaro</a:t>
            </a:r>
          </a:p>
          <a:p>
            <a:r>
              <a:rPr lang="es-CL" dirty="0">
                <a:solidFill>
                  <a:schemeClr val="tx1"/>
                </a:solidFill>
              </a:rPr>
              <a:t>                          Iván Morales</a:t>
            </a:r>
          </a:p>
          <a:p>
            <a:r>
              <a:rPr lang="es-CL" dirty="0">
                <a:solidFill>
                  <a:schemeClr val="tx1"/>
                </a:solidFill>
              </a:rPr>
              <a:t>                          Gabriel Sánchez</a:t>
            </a:r>
          </a:p>
          <a:p>
            <a:r>
              <a:rPr lang="es-CL" dirty="0">
                <a:solidFill>
                  <a:schemeClr val="tx1"/>
                </a:solidFill>
              </a:rPr>
              <a:t>Grupo numero  9</a:t>
            </a:r>
          </a:p>
        </p:txBody>
      </p:sp>
    </p:spTree>
    <p:extLst>
      <p:ext uri="{BB962C8B-B14F-4D97-AF65-F5344CB8AC3E}">
        <p14:creationId xmlns:p14="http://schemas.microsoft.com/office/powerpoint/2010/main" val="39253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46428-A38F-67B2-3A70-916F24E2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	Endpoints Construidos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0CF53-520B-803E-B50C-75ECD3D7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Microservicio de Gestión de Reportes</a:t>
            </a:r>
          </a:p>
          <a:p>
            <a:r>
              <a:rPr lang="es-CL" altLang="es-CL" sz="2800" dirty="0">
                <a:latin typeface="Arial Unicode MS"/>
              </a:rPr>
              <a:t>POST /reportes</a:t>
            </a:r>
            <a:r>
              <a:rPr lang="es-CL" altLang="es-CL" dirty="0"/>
              <a:t>: Crear reporte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GET /reportes/{id}</a:t>
            </a:r>
            <a:r>
              <a:rPr lang="es-CL" altLang="es-CL" dirty="0"/>
              <a:t>: Consultar reporte específico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PUT /reportes/{id}</a:t>
            </a:r>
            <a:r>
              <a:rPr lang="es-CL" altLang="es-CL" dirty="0"/>
              <a:t>: Editar información del reporte</a:t>
            </a:r>
          </a:p>
          <a:p>
            <a:r>
              <a:rPr lang="es-CL" altLang="es-CL" dirty="0">
                <a:latin typeface="Arial Unicode MS"/>
              </a:rPr>
              <a:t>DELETE /reportes/{id}</a:t>
            </a:r>
            <a:r>
              <a:rPr lang="es-CL" altLang="es-CL" dirty="0"/>
              <a:t>: Eliminar reporte</a:t>
            </a:r>
            <a:endParaRPr lang="es-CL" altLang="es-CL" sz="4400" dirty="0">
              <a:latin typeface="Arial" panose="020B0604020202020204" pitchFamily="34" charset="0"/>
            </a:endParaRPr>
          </a:p>
          <a:p>
            <a:endParaRPr lang="es-CL" alt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s-CL" altLang="es-CL" sz="5400" dirty="0">
              <a:latin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720AB-B8D0-BA45-C8D2-B2A4560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04476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Endpoints Construidos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9139B-3576-8E75-6D5D-0A082039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Microservicio de Gestión de Pedidos</a:t>
            </a:r>
          </a:p>
          <a:p>
            <a:r>
              <a:rPr lang="es-CL" altLang="es-CL" sz="2800" dirty="0">
                <a:latin typeface="Arial Unicode MS"/>
              </a:rPr>
              <a:t>POST /pedidos</a:t>
            </a:r>
            <a:r>
              <a:rPr lang="es-CL" altLang="es-CL" dirty="0"/>
              <a:t>: Generar nuevo pedido 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GET /pedidos/{id}</a:t>
            </a:r>
            <a:r>
              <a:rPr lang="es-CL" altLang="es-CL" dirty="0"/>
              <a:t>: Obtener detalles de un pedido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PUT /pedidos/{id}</a:t>
            </a:r>
            <a:r>
              <a:rPr lang="es-CL" altLang="es-CL" dirty="0"/>
              <a:t>: Modificar datos de un pedido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dirty="0">
                <a:latin typeface="Arial Unicode MS"/>
              </a:rPr>
              <a:t>DELETE /pedidos/{id}</a:t>
            </a:r>
            <a:r>
              <a:rPr lang="es-CL" altLang="es-CL" sz="1600" dirty="0"/>
              <a:t>: Cancelar pedido </a:t>
            </a:r>
            <a:endParaRPr lang="es-CL" altLang="es-CL" sz="4400" dirty="0">
              <a:latin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383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BF522-3EE4-3E75-F683-4911DE46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Justificación de las herramientas y frameworks utilizados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DC1CD-4B26-9AEC-D4A3-E94F956F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2052918"/>
            <a:ext cx="11585276" cy="465843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garantizar la calidad y robustez de los microservicios desarrollados para EcoMarket SPA, se utilizaron las siguientes herramientas y frameworks, seleccionadas por su eficacia, compatibilidad y capacidad para abordar los requisitos del proyecto:</a:t>
            </a:r>
          </a:p>
          <a:p>
            <a:r>
              <a:rPr lang="es-MX" b="1" dirty="0"/>
              <a:t>1. JUnit</a:t>
            </a:r>
            <a:endParaRPr lang="es-MX" dirty="0"/>
          </a:p>
          <a:p>
            <a:r>
              <a:rPr lang="es-MX" dirty="0"/>
              <a:t>Razón</a:t>
            </a:r>
            <a:r>
              <a:rPr lang="es-MX" b="1" dirty="0"/>
              <a:t> </a:t>
            </a:r>
            <a:r>
              <a:rPr lang="es-MX" dirty="0"/>
              <a:t>de</a:t>
            </a:r>
            <a:r>
              <a:rPr lang="es-MX" b="1" dirty="0"/>
              <a:t> </a:t>
            </a:r>
            <a:r>
              <a:rPr lang="es-MX" dirty="0"/>
              <a:t>elección:</a:t>
            </a:r>
            <a:br>
              <a:rPr lang="es-MX" dirty="0"/>
            </a:br>
            <a:r>
              <a:rPr lang="es-MX" dirty="0"/>
              <a:t>JUnit es el framework de pruebas unitarias más utilizado en el ecosistema Java. Su integración con Spring </a:t>
            </a:r>
            <a:r>
              <a:rPr lang="es-MX" dirty="0" err="1"/>
              <a:t>Boot</a:t>
            </a:r>
            <a:r>
              <a:rPr lang="es-MX" dirty="0"/>
              <a:t> lo convierte en una opción natural para escribir y ejecutar pruebas unitarias.</a:t>
            </a:r>
          </a:p>
          <a:p>
            <a:r>
              <a:rPr lang="es-MX" dirty="0"/>
              <a:t>Contribución</a:t>
            </a:r>
            <a:r>
              <a:rPr lang="es-MX" b="1" dirty="0"/>
              <a:t> </a:t>
            </a:r>
            <a:r>
              <a:rPr lang="es-MX" dirty="0"/>
              <a:t>a</a:t>
            </a:r>
            <a:r>
              <a:rPr lang="es-MX" b="1" dirty="0"/>
              <a:t> </a:t>
            </a:r>
            <a:r>
              <a:rPr lang="es-MX" dirty="0"/>
              <a:t>la</a:t>
            </a:r>
            <a:r>
              <a:rPr lang="es-MX" b="1" dirty="0"/>
              <a:t> </a:t>
            </a:r>
            <a:r>
              <a:rPr lang="es-MX" dirty="0"/>
              <a:t>calidad:</a:t>
            </a:r>
          </a:p>
          <a:p>
            <a:pPr lvl="1"/>
            <a:r>
              <a:rPr lang="es-MX" sz="2000" dirty="0"/>
              <a:t>Permite definir casos de prueba claros y repetibles.</a:t>
            </a:r>
          </a:p>
          <a:p>
            <a:pPr lvl="1"/>
            <a:r>
              <a:rPr lang="es-MX" sz="2000" dirty="0"/>
              <a:t>Facilita la automatización de pruebas, lo que es esencial para la integración continua</a:t>
            </a:r>
          </a:p>
          <a:p>
            <a:pPr lvl="1"/>
            <a:r>
              <a:rPr lang="es-CL" altLang="es-CL" sz="2000" dirty="0">
                <a:solidFill>
                  <a:srgbClr val="F8FAFF"/>
                </a:solidFill>
                <a:latin typeface="quote-cjk-patch"/>
              </a:rPr>
              <a:t>Proporciona anotaciones como </a:t>
            </a:r>
            <a:r>
              <a:rPr lang="es-CL" altLang="es-CL" sz="2000" dirty="0">
                <a:solidFill>
                  <a:srgbClr val="F8FAFF"/>
                </a:solidFill>
                <a:latin typeface="Menlo"/>
              </a:rPr>
              <a:t>@Test</a:t>
            </a:r>
            <a:r>
              <a:rPr lang="es-CL" altLang="es-CL" sz="2000" dirty="0">
                <a:solidFill>
                  <a:srgbClr val="F8FAFF"/>
                </a:solidFill>
                <a:latin typeface="quote-cjk-patch"/>
              </a:rPr>
              <a:t>, </a:t>
            </a:r>
            <a:r>
              <a:rPr lang="es-CL" altLang="es-CL" sz="2000" dirty="0">
                <a:solidFill>
                  <a:srgbClr val="F8FAFF"/>
                </a:solidFill>
                <a:latin typeface="Menlo"/>
              </a:rPr>
              <a:t>@BeforeEach</a:t>
            </a:r>
            <a:r>
              <a:rPr lang="es-CL" altLang="es-CL" sz="2000" dirty="0">
                <a:solidFill>
                  <a:srgbClr val="F8FAFF"/>
                </a:solidFill>
                <a:latin typeface="quote-cjk-patch"/>
              </a:rPr>
              <a:t>, y </a:t>
            </a:r>
            <a:r>
              <a:rPr lang="es-CL" altLang="es-CL" sz="2000" dirty="0">
                <a:solidFill>
                  <a:srgbClr val="F8FAFF"/>
                </a:solidFill>
                <a:latin typeface="Menlo"/>
              </a:rPr>
              <a:t>@AfterEach</a:t>
            </a:r>
            <a:r>
              <a:rPr lang="es-CL" altLang="es-CL" sz="2000" dirty="0">
                <a:solidFill>
                  <a:srgbClr val="F8FAFF"/>
                </a:solidFill>
                <a:latin typeface="quote-cjk-patch"/>
              </a:rPr>
              <a:t> para estructurar las pruebas de manera eficiente.</a:t>
            </a:r>
          </a:p>
          <a:p>
            <a:pPr lvl="1"/>
            <a:endParaRPr lang="es-MX" sz="2000" dirty="0"/>
          </a:p>
          <a:p>
            <a:endParaRPr lang="es-MX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CL" b="1" dirty="0">
              <a:solidFill>
                <a:srgbClr val="F8FAFF"/>
              </a:solidFill>
              <a:latin typeface="quote-cjk-patch"/>
            </a:endParaRPr>
          </a:p>
          <a:p>
            <a:endParaRPr lang="es-CL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4660D8-E78E-924E-091F-A2902A4E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891"/>
            <a:ext cx="65" cy="333417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A228C7-5A6B-5217-15F6-9A364FC5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0597"/>
            <a:ext cx="65" cy="641193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80743-E8D3-D677-A3C5-68C93E74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69971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Justificación de las herramientas y frameworks utilizados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B539A-B42C-1076-0EEC-A72326B7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2. Mockito</a:t>
            </a:r>
            <a:endParaRPr lang="es-MX" dirty="0"/>
          </a:p>
          <a:p>
            <a:r>
              <a:rPr lang="es-MX" dirty="0"/>
              <a:t>Razón</a:t>
            </a:r>
            <a:r>
              <a:rPr lang="es-MX" b="1" dirty="0"/>
              <a:t> </a:t>
            </a:r>
            <a:r>
              <a:rPr lang="es-MX" dirty="0"/>
              <a:t>de</a:t>
            </a:r>
            <a:r>
              <a:rPr lang="es-MX" b="1" dirty="0"/>
              <a:t> </a:t>
            </a:r>
            <a:r>
              <a:rPr lang="es-MX" dirty="0"/>
              <a:t>elección:</a:t>
            </a:r>
            <a:br>
              <a:rPr lang="es-MX" dirty="0"/>
            </a:br>
            <a:r>
              <a:rPr lang="es-MX" dirty="0"/>
              <a:t>Mockito es una librería de mocking líder para Java, ideal para simular dependencias externas (como bases de datos, APIs, o servicios) durante las pruebas unitarias.</a:t>
            </a:r>
          </a:p>
          <a:p>
            <a:r>
              <a:rPr lang="es-MX" dirty="0"/>
              <a:t>Contribución</a:t>
            </a:r>
            <a:r>
              <a:rPr lang="es-MX" b="1" dirty="0"/>
              <a:t> </a:t>
            </a:r>
            <a:r>
              <a:rPr lang="es-MX" dirty="0"/>
              <a:t>a</a:t>
            </a:r>
            <a:r>
              <a:rPr lang="es-MX" b="1" dirty="0"/>
              <a:t> </a:t>
            </a:r>
            <a:r>
              <a:rPr lang="es-MX" dirty="0"/>
              <a:t>la</a:t>
            </a:r>
            <a:r>
              <a:rPr lang="es-MX" b="1" dirty="0"/>
              <a:t> </a:t>
            </a:r>
            <a:r>
              <a:rPr lang="es-MX" dirty="0"/>
              <a:t>calidad:</a:t>
            </a:r>
          </a:p>
          <a:p>
            <a:pPr lvl="1"/>
            <a:r>
              <a:rPr lang="es-MX" dirty="0"/>
              <a:t>Permite aislar el código bajo prueba, evitando efectos secundarios de componentes externos.</a:t>
            </a:r>
          </a:p>
          <a:p>
            <a:pPr lvl="1"/>
            <a:r>
              <a:rPr lang="es-MX" dirty="0"/>
              <a:t>Facilita la verificación de interacciones entre componentes (por ejemplo, si un servicio llamó correctamente a un repositorio).</a:t>
            </a:r>
          </a:p>
          <a:p>
            <a:pPr lvl="1"/>
            <a:r>
              <a:rPr lang="es-MX" dirty="0"/>
              <a:t>Su sintaxis es intuitiva, lo que agiliza la creación de pruebas mantenibles.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298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B3878-3B2E-9CC4-BB32-400AF30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78597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Justificación de las herramientas y frameworks utilizados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DB2B8-9745-71B1-88DF-5B1494F2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s-CL" altLang="es-CL" b="1" dirty="0">
                <a:solidFill>
                  <a:srgbClr val="F8FAFF"/>
                </a:solidFill>
              </a:rPr>
              <a:t>3. Spring Boot Test</a:t>
            </a:r>
            <a:endParaRPr lang="es-CL" altLang="es-CL" dirty="0">
              <a:solidFill>
                <a:srgbClr val="F8FAFF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s-CL" altLang="es-CL" dirty="0">
                <a:solidFill>
                  <a:srgbClr val="F8FAFF"/>
                </a:solidFill>
              </a:rPr>
              <a:t>Razón de elección:</a:t>
            </a:r>
            <a:br>
              <a:rPr lang="es-CL" altLang="es-CL" dirty="0">
                <a:solidFill>
                  <a:srgbClr val="F8FAFF"/>
                </a:solidFill>
              </a:rPr>
            </a:br>
            <a:r>
              <a:rPr lang="es-CL" altLang="es-CL" dirty="0">
                <a:solidFill>
                  <a:srgbClr val="F8FAFF"/>
                </a:solidFill>
              </a:rPr>
              <a:t>Spring Boot Test proporciona utilidades específicas para probar aplicaciones Spring, como la configuración de contextos de prueba y la inyección de dependencias.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s-CL" altLang="es-CL" dirty="0">
                <a:solidFill>
                  <a:srgbClr val="F8FAFF"/>
                </a:solidFill>
              </a:rPr>
              <a:t>Contribución a la calidad: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s-CL" altLang="es-CL" sz="2000" dirty="0">
                <a:solidFill>
                  <a:srgbClr val="F8FAFF"/>
                </a:solidFill>
              </a:rPr>
              <a:t>Ofrece anotaciones como @SpringBootTest para pruebas de integración y @MockBean para mockear componentes Spring.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s-CL" altLang="es-CL" sz="2000" dirty="0">
                <a:solidFill>
                  <a:srgbClr val="F8FAFF"/>
                </a:solidFill>
              </a:rPr>
              <a:t>Integración perfecta con JUnit y Mockito, lo que acelera el desarrollo de pruebas.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20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E51BC-1D5D-4FA0-BDC3-06C8F41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513102"/>
            <a:ext cx="9404723" cy="1400530"/>
          </a:xfrm>
        </p:spPr>
        <p:txBody>
          <a:bodyPr/>
          <a:lstStyle/>
          <a:p>
            <a:pPr algn="ctr"/>
            <a:r>
              <a:rPr lang="es-MX" sz="3200" b="1" dirty="0"/>
              <a:t>Creación de Pruebas Unitarias en Microservicios con JUnit y Herramientas de Backend</a:t>
            </a:r>
            <a:br>
              <a:rPr lang="es-MX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4DBB4-C713-C28D-946F-8469A67C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149417"/>
            <a:ext cx="8946541" cy="4195481"/>
          </a:xfrm>
        </p:spPr>
        <p:txBody>
          <a:bodyPr/>
          <a:lstStyle/>
          <a:p>
            <a:r>
              <a:rPr lang="es-MX" dirty="0"/>
              <a:t>Creación de Pruebas Unitarias en Microservicios con JUnit</a:t>
            </a:r>
          </a:p>
          <a:p>
            <a:r>
              <a:rPr lang="es-MX" dirty="0"/>
              <a:t>Durante el desarrollo del sistema para EcoMarket SPA, se implementaron </a:t>
            </a:r>
            <a:r>
              <a:rPr lang="es-MX" b="1" dirty="0"/>
              <a:t>pruebas unitarias</a:t>
            </a:r>
            <a:r>
              <a:rPr lang="es-MX" dirty="0"/>
              <a:t> como parte fundamental del aseguramiento de calidad del código backend. Estas pruebas fueron desarrolladas utilizando </a:t>
            </a:r>
            <a:r>
              <a:rPr lang="es-MX" b="1" dirty="0"/>
              <a:t>JUnit</a:t>
            </a:r>
            <a:r>
              <a:rPr lang="es-MX" dirty="0"/>
              <a:t> junto con </a:t>
            </a:r>
            <a:r>
              <a:rPr lang="es-MX" b="1" dirty="0"/>
              <a:t>Mockito</a:t>
            </a:r>
            <a:r>
              <a:rPr lang="es-MX" dirty="0"/>
              <a:t>, dos herramientas ampliamente adoptadas en el ecosistema Java/Spring Boot.</a:t>
            </a:r>
          </a:p>
          <a:p>
            <a:r>
              <a:rPr lang="es-MX" dirty="0"/>
              <a:t>Cobertura y Calidad del Código:</a:t>
            </a:r>
          </a:p>
          <a:p>
            <a:r>
              <a:rPr lang="es-MX" dirty="0"/>
              <a:t>Operaciones CRUD (crear, leer, actualizar, eliminar)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435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C8998-6D3F-B550-24A5-6E0A7FD8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Documentar los componentes de los microservicios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19380-6E7D-CD33-3829-F22A2AF5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64" y="2209801"/>
            <a:ext cx="8946541" cy="4195481"/>
          </a:xfrm>
        </p:spPr>
        <p:txBody>
          <a:bodyPr/>
          <a:lstStyle/>
          <a:p>
            <a:r>
              <a:rPr lang="es-CL" dirty="0"/>
              <a:t>Nosotros como equipo de trabajo utilizamos Swagger-ui</a:t>
            </a:r>
          </a:p>
          <a:p>
            <a:r>
              <a:rPr lang="es-CL" altLang="es-CL" dirty="0">
                <a:solidFill>
                  <a:srgbClr val="F8FAFF"/>
                </a:solidFill>
                <a:latin typeface="quote-cjk-patch"/>
              </a:rPr>
              <a:t>Se agregó la dependencia en el </a:t>
            </a:r>
            <a:r>
              <a:rPr lang="es-CL" altLang="es-CL" dirty="0">
                <a:solidFill>
                  <a:srgbClr val="F8FAFF"/>
                </a:solidFill>
                <a:latin typeface="Menlo"/>
              </a:rPr>
              <a:t>pom.xml</a:t>
            </a:r>
            <a:r>
              <a:rPr lang="es-CL" altLang="es-CL" dirty="0">
                <a:solidFill>
                  <a:srgbClr val="F8FAFF"/>
                </a:solidFill>
                <a:latin typeface="quote-cjk-patch"/>
              </a:rPr>
              <a:t> del microservicio:</a:t>
            </a:r>
          </a:p>
          <a:p>
            <a:endParaRPr lang="es-CL" altLang="es-CL" dirty="0">
              <a:solidFill>
                <a:srgbClr val="F8FAFF"/>
              </a:solidFill>
              <a:latin typeface="quote-cjk-patch"/>
            </a:endParaRPr>
          </a:p>
          <a:p>
            <a:endParaRPr lang="es-CL" altLang="es-CL" dirty="0">
              <a:solidFill>
                <a:srgbClr val="F8FAFF"/>
              </a:solidFill>
              <a:latin typeface="quote-cjk-patch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CL" altLang="es-CL" sz="3200" dirty="0">
              <a:latin typeface="Arial" panose="020B0604020202020204" pitchFamily="34" charset="0"/>
            </a:endParaRPr>
          </a:p>
          <a:p>
            <a:endParaRPr lang="es-CL" altLang="es-CL" dirty="0"/>
          </a:p>
          <a:p>
            <a:pPr marL="0" indent="0">
              <a:buNone/>
            </a:pPr>
            <a:r>
              <a:rPr lang="es-CL" altLang="es-CL" dirty="0"/>
              <a:t>	</a:t>
            </a:r>
          </a:p>
          <a:p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04434D-807B-BA40-3297-693A5447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D56EE4B-FABD-A227-A519-CF0FE1E0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2" y="3092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0AD25B2-4257-31A7-5AF2-D925D64F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2" y="170784"/>
            <a:ext cx="64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DF64954-F3BA-B859-4848-BF6E022F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2" y="309283"/>
            <a:ext cx="6330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g sans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C80737BD-2FB7-6C11-D93C-99B10D7E3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CDF5443A-5C82-01CE-63A2-DCE4C1328F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85EFB163-93AA-E4CB-83AB-87D5EC0BF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EE22D62E-CEB4-563C-BEB3-59F8795FC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EE30E8C-8B78-E2A4-D3CF-6C02A890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2" y="3114580"/>
            <a:ext cx="5600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490F-D0AB-B6FC-058C-BD1857F9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44092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Endpoints Construidos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85764-99B4-EC3D-C83A-226CEA8C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continuación, se describen los endpoints clave para cada microservicio:</a:t>
            </a:r>
          </a:p>
          <a:p>
            <a:r>
              <a:rPr lang="es-MX" dirty="0"/>
              <a:t>Microservicio de Gestión de Usuarios</a:t>
            </a:r>
          </a:p>
          <a:p>
            <a:r>
              <a:rPr lang="es-CL" altLang="es-CL" dirty="0">
                <a:latin typeface="Arial Unicode MS"/>
              </a:rPr>
              <a:t>POST /usuarios</a:t>
            </a:r>
            <a:r>
              <a:rPr lang="es-CL" altLang="es-CL" dirty="0"/>
              <a:t>: Crear nuevo usuario</a:t>
            </a:r>
            <a:endParaRPr lang="es-CL" altLang="es-CL" dirty="0">
              <a:latin typeface="Arial" panose="020B0604020202020204" pitchFamily="34" charset="0"/>
            </a:endParaRPr>
          </a:p>
          <a:p>
            <a:r>
              <a:rPr lang="es-CL" altLang="es-CL" dirty="0">
                <a:latin typeface="Arial Unicode MS"/>
              </a:rPr>
              <a:t>GET /usuarios/{id}</a:t>
            </a:r>
            <a:r>
              <a:rPr lang="es-CL" altLang="es-CL" dirty="0"/>
              <a:t>: Obtener usuario por ID</a:t>
            </a:r>
            <a:endParaRPr lang="es-CL" altLang="es-CL" dirty="0">
              <a:latin typeface="Arial" panose="020B0604020202020204" pitchFamily="34" charset="0"/>
            </a:endParaRPr>
          </a:p>
          <a:p>
            <a:r>
              <a:rPr lang="es-CL" altLang="es-CL" dirty="0">
                <a:latin typeface="Arial Unicode MS"/>
              </a:rPr>
              <a:t>PUT /usuarios/{id}</a:t>
            </a:r>
            <a:r>
              <a:rPr lang="es-CL" altLang="es-CL" dirty="0"/>
              <a:t>: Actualizar datos de un usuario</a:t>
            </a:r>
            <a:endParaRPr lang="es-CL" altLang="es-CL" dirty="0">
              <a:latin typeface="Arial" panose="020B0604020202020204" pitchFamily="34" charset="0"/>
            </a:endParaRPr>
          </a:p>
          <a:p>
            <a:r>
              <a:rPr lang="es-CL" altLang="es-CL" dirty="0">
                <a:latin typeface="Arial Unicode MS"/>
              </a:rPr>
              <a:t>DELETE /usuarios/{id}</a:t>
            </a:r>
            <a:r>
              <a:rPr lang="es-CL" altLang="es-CL" dirty="0"/>
              <a:t>: Eliminar usuario</a:t>
            </a:r>
            <a:endParaRPr lang="es-CL" altLang="es-CL" dirty="0">
              <a:latin typeface="Arial" panose="020B0604020202020204" pitchFamily="34" charset="0"/>
            </a:endParaRPr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5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D821C-B730-D3C5-10A2-A24E7582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69971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Endpoints Construidos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D63EA-C2E1-D8ED-E81F-6C417A1F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Microservicio de Gestión de Vendedores</a:t>
            </a:r>
          </a:p>
          <a:p>
            <a:r>
              <a:rPr lang="es-CL" altLang="es-CL" sz="2800" dirty="0">
                <a:latin typeface="Arial Unicode MS"/>
              </a:rPr>
              <a:t>POST /vendedores</a:t>
            </a:r>
            <a:r>
              <a:rPr lang="es-CL" altLang="es-CL" dirty="0"/>
              <a:t>: Agregar nuevo vendedor</a:t>
            </a:r>
          </a:p>
          <a:p>
            <a:r>
              <a:rPr lang="es-CL" altLang="es-CL" sz="2800" dirty="0">
                <a:latin typeface="Arial Unicode MS"/>
              </a:rPr>
              <a:t>GET /vendedores/{id}</a:t>
            </a:r>
            <a:r>
              <a:rPr lang="es-CL" altLang="es-CL" dirty="0"/>
              <a:t>: Obtener vendedor por ID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PUT /vendedores/{id}</a:t>
            </a:r>
            <a:r>
              <a:rPr lang="es-CL" altLang="es-CL" dirty="0"/>
              <a:t>: Actualizar datos del vendedor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DELETE</a:t>
            </a:r>
            <a:r>
              <a:rPr lang="es-CL" altLang="es-CL" dirty="0">
                <a:latin typeface="Arial Unicode MS"/>
              </a:rPr>
              <a:t> /vendedores/{id}</a:t>
            </a:r>
            <a:r>
              <a:rPr lang="es-CL" altLang="es-CL" dirty="0"/>
              <a:t>: Eliminar vendedor</a:t>
            </a:r>
            <a:endParaRPr lang="es-CL" altLang="es-CL" sz="4400" dirty="0">
              <a:latin typeface="Arial" panose="020B0604020202020204" pitchFamily="34" charset="0"/>
            </a:endParaRPr>
          </a:p>
          <a:p>
            <a:endParaRPr lang="es-CL" altLang="es-CL" dirty="0">
              <a:latin typeface="Arial" panose="020B0604020202020204" pitchFamily="34" charset="0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073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C97FC-0D1A-87BA-4EA9-612141EA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78598"/>
            <a:ext cx="9404723" cy="1400530"/>
          </a:xfrm>
        </p:spPr>
        <p:txBody>
          <a:bodyPr/>
          <a:lstStyle/>
          <a:p>
            <a:pPr algn="ctr"/>
            <a:r>
              <a:rPr lang="es-CL" dirty="0"/>
              <a:t>Endpoints Construidos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56FE6-F9F1-3315-C376-F65459FA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Microservicio de Gestión de Productos</a:t>
            </a:r>
          </a:p>
          <a:p>
            <a:r>
              <a:rPr lang="es-CL" altLang="es-CL" sz="2800" dirty="0">
                <a:latin typeface="Arial Unicode MS"/>
              </a:rPr>
              <a:t>POST /productos</a:t>
            </a:r>
            <a:r>
              <a:rPr lang="es-CL" altLang="es-CL" dirty="0"/>
              <a:t>: Agregar nuevo producto 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GET /productos/{id}</a:t>
            </a:r>
            <a:r>
              <a:rPr lang="es-CL" altLang="es-CL" dirty="0"/>
              <a:t>: Obtener producto por ID 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sz="2800" dirty="0">
                <a:latin typeface="Arial Unicode MS"/>
              </a:rPr>
              <a:t>PUT /productos/{id}</a:t>
            </a:r>
            <a:r>
              <a:rPr lang="es-CL" altLang="es-CL" dirty="0"/>
              <a:t>: Actualizar datos del producto </a:t>
            </a:r>
            <a:endParaRPr lang="es-CL" altLang="es-CL" sz="5400" dirty="0">
              <a:latin typeface="Arial" panose="020B0604020202020204" pitchFamily="34" charset="0"/>
            </a:endParaRPr>
          </a:p>
          <a:p>
            <a:r>
              <a:rPr lang="es-CL" altLang="es-CL" dirty="0">
                <a:latin typeface="Arial Unicode MS"/>
              </a:rPr>
              <a:t>DELETE /productos/{id}</a:t>
            </a:r>
            <a:r>
              <a:rPr lang="es-CL" altLang="es-CL" sz="1600" dirty="0"/>
              <a:t>: Eliminar producto </a:t>
            </a:r>
            <a:endParaRPr lang="es-CL" altLang="es-CL" sz="4400" dirty="0">
              <a:latin typeface="Arial" panose="020B0604020202020204" pitchFamily="34" charset="0"/>
            </a:endParaRPr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335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665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Century Gothic</vt:lpstr>
      <vt:lpstr>gg sans</vt:lpstr>
      <vt:lpstr>inherit</vt:lpstr>
      <vt:lpstr>Menlo</vt:lpstr>
      <vt:lpstr>quote-cjk-patch</vt:lpstr>
      <vt:lpstr>Wingdings 3</vt:lpstr>
      <vt:lpstr>Ion</vt:lpstr>
      <vt:lpstr>Caso estudio 3:  EcoMarket SPA</vt:lpstr>
      <vt:lpstr>Justificación de las herramientas y frameworks utilizados  </vt:lpstr>
      <vt:lpstr>Justificación de las herramientas y frameworks utilizados </vt:lpstr>
      <vt:lpstr>Justificación de las herramientas y frameworks utilizados </vt:lpstr>
      <vt:lpstr>Creación de Pruebas Unitarias en Microservicios con JUnit y Herramientas de Backend </vt:lpstr>
      <vt:lpstr>Documentar los componentes de los microservicios</vt:lpstr>
      <vt:lpstr>Endpoints Construidos</vt:lpstr>
      <vt:lpstr>Endpoints Construidos</vt:lpstr>
      <vt:lpstr>Endpoints Construidos</vt:lpstr>
      <vt:lpstr> Endpoints Construidos</vt:lpstr>
      <vt:lpstr>Endpoints Construidos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ALONSO SANCHEZ BARROS</dc:creator>
  <cp:lastModifiedBy>VICENTE EDUARDO ALFARO SALAZAR</cp:lastModifiedBy>
  <cp:revision>2</cp:revision>
  <dcterms:created xsi:type="dcterms:W3CDTF">2025-06-23T23:23:30Z</dcterms:created>
  <dcterms:modified xsi:type="dcterms:W3CDTF">2025-06-24T00:23:45Z</dcterms:modified>
</cp:coreProperties>
</file>