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71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8" r:id="rId15"/>
    <p:sldId id="259" r:id="rId16"/>
    <p:sldId id="26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4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8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1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órmulas matemáticas complejas en una pizarra">
            <a:extLst>
              <a:ext uri="{FF2B5EF4-FFF2-40B4-BE49-F238E27FC236}">
                <a16:creationId xmlns:a16="http://schemas.microsoft.com/office/drawing/2014/main" id="{AF16EFBE-F704-AEEA-1887-0DA1D7FD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17" t="9091"/>
          <a:stretch>
            <a:fillRect/>
          </a:stretch>
        </p:blipFill>
        <p:spPr>
          <a:xfrm>
            <a:off x="1" y="10"/>
            <a:ext cx="914377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9" y="3064931"/>
            <a:ext cx="6221411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9133" y="3236470"/>
            <a:ext cx="5124375" cy="1252601"/>
          </a:xfrm>
        </p:spPr>
        <p:txBody>
          <a:bodyPr>
            <a:normAutofit/>
          </a:bodyPr>
          <a:lstStyle/>
          <a:p>
            <a:r>
              <a:rPr lang="es-ES" sz="2900">
                <a:solidFill>
                  <a:srgbClr val="FFFFFE"/>
                </a:solidFill>
              </a:rPr>
              <a:t>Situación Evaluativa 2: Presentación del Proyecto Fullstack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133" y="4669144"/>
            <a:ext cx="5124374" cy="7165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E"/>
                </a:solidFill>
              </a:rPr>
              <a:t>Integrantes: Vicente Alfaro, Iván Morales, Gabriel Sánchez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E"/>
                </a:solidFill>
              </a:rPr>
              <a:t>Curso / Fecha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131" y="4666480"/>
            <a:ext cx="51243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4B8531-31FE-368E-8B24-70DC7970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62" y="962902"/>
            <a:ext cx="313228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900"/>
              <a:t>Ejecucion microsercivio 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5E4DF6-55E4-2562-9856-689433DDA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62" y="3531204"/>
            <a:ext cx="3128610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defTabSz="914400">
              <a:buNone/>
            </a:pPr>
            <a:r>
              <a:rPr lang="en-US" sz="1400" cap="all"/>
              <a:t>Agregar producto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3528543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Captura de pantalla de un teléfono celular&#10;&#10;El contenido generado por IA puede ser incorrecto.">
            <a:extLst>
              <a:ext uri="{FF2B5EF4-FFF2-40B4-BE49-F238E27FC236}">
                <a16:creationId xmlns:a16="http://schemas.microsoft.com/office/drawing/2014/main" id="{1BF9BD8F-9AAB-0B53-6B32-109D3223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08" y="1912905"/>
            <a:ext cx="3720331" cy="2446117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1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AEBC3-1419-A2DD-C1CA-36DDCAAF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015732"/>
            <a:ext cx="2644893" cy="3450613"/>
          </a:xfrm>
        </p:spPr>
        <p:txBody>
          <a:bodyPr>
            <a:normAutofit/>
          </a:bodyPr>
          <a:lstStyle/>
          <a:p>
            <a:r>
              <a:rPr lang="es-ES" dirty="0"/>
              <a:t>Obtener productos catalogados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098" y="482171"/>
            <a:ext cx="4568843" cy="5149101"/>
            <a:chOff x="5446003" y="583365"/>
            <a:chExt cx="6091790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Captura de pantalla de un teléfono celular&#10;&#10;El contenido generado por IA puede ser incorrecto.">
            <a:extLst>
              <a:ext uri="{FF2B5EF4-FFF2-40B4-BE49-F238E27FC236}">
                <a16:creationId xmlns:a16="http://schemas.microsoft.com/office/drawing/2014/main" id="{571BD5DB-8903-8651-C6CC-7DD833CE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r="37046"/>
          <a:stretch>
            <a:fillRect/>
          </a:stretch>
        </p:blipFill>
        <p:spPr bwMode="auto">
          <a:xfrm>
            <a:off x="4570444" y="1116345"/>
            <a:ext cx="3616163" cy="3866172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7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906C9-C82F-F934-C034-90707AB07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lang="es-ES" dirty="0"/>
              <a:t>Actualizar datos de producto</a:t>
            </a:r>
            <a:endParaRPr lang="en-US" dirty="0"/>
          </a:p>
        </p:txBody>
      </p:sp>
      <p:pic>
        <p:nvPicPr>
          <p:cNvPr id="4" name="Imagen 3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77A281CE-B45D-E169-EDAA-DFAACA174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08" y="1810596"/>
            <a:ext cx="3720331" cy="2650735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7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86480-F336-E9D3-B4D3-3377BB5A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lang="es-ES" dirty="0"/>
              <a:t>Eliminar producto</a:t>
            </a:r>
            <a:endParaRPr lang="en-US" dirty="0"/>
          </a:p>
        </p:txBody>
      </p:sp>
      <p:pic>
        <p:nvPicPr>
          <p:cNvPr id="4" name="Imagen 3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D3F4B19F-F428-794E-83EB-EA0D7558E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08" y="1875702"/>
            <a:ext cx="3720331" cy="2520523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0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900" y="967167"/>
            <a:ext cx="3113479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600"/>
              <a:t>2. Diseño del Proyecto con Spring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CCAAAF9-F9C1-2642-D5EF-3C1543AF4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521" y="1253341"/>
            <a:ext cx="3720332" cy="376524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4735" y="3526496"/>
            <a:ext cx="31124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 </a:t>
            </a:r>
            <a:r>
              <a:rPr lang="es-ES" dirty="0" err="1"/>
              <a:t>pom</a:t>
            </a:r>
            <a:endParaRPr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28CCCF-1FD7-AF68-1B4A-70DF0AD6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491" y="2241360"/>
            <a:ext cx="3358352" cy="4733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5935A7-E785-610B-7994-F45B3D44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90" y="2962780"/>
            <a:ext cx="5416051" cy="13213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Uso de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E09C84B9-692C-7AFB-7881-993E246F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49" y="2122932"/>
            <a:ext cx="5125085" cy="171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24625E-32E9-0DF2-B408-083244C00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49" y="4031996"/>
            <a:ext cx="4678045" cy="29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6. Arquitectura Interna e Integración de Microservicios</a:t>
            </a:r>
          </a:p>
        </p:txBody>
      </p:sp>
      <p:pic>
        <p:nvPicPr>
          <p:cNvPr id="4" name="Marcador de contenido 3" descr="Diagrama&#10;&#10;El contenido generado por IA puede ser incorrecto.">
            <a:extLst>
              <a:ext uri="{FF2B5EF4-FFF2-40B4-BE49-F238E27FC236}">
                <a16:creationId xmlns:a16="http://schemas.microsoft.com/office/drawing/2014/main" id="{BCF14135-3C71-FCCE-F40F-C035714F2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632" y="2016125"/>
            <a:ext cx="6327061" cy="3449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Ejecución</a:t>
            </a:r>
            <a:r>
              <a:rPr dirty="0"/>
              <a:t> </a:t>
            </a:r>
            <a:r>
              <a:rPr lang="es-ES" dirty="0"/>
              <a:t>Servicio Usuarios</a:t>
            </a:r>
            <a:endParaRPr dirty="0"/>
          </a:p>
        </p:txBody>
      </p:sp>
      <p:pic>
        <p:nvPicPr>
          <p:cNvPr id="4" name="Marcador de contenido 3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10F1F1C4-4EFC-DDFD-FC98-4BEC597F2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81" y="2114244"/>
            <a:ext cx="5349452" cy="207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5EB587C1-0897-8991-39B6-858044267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81" y="4261880"/>
            <a:ext cx="5349698" cy="20736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8A9F8E-1407-2CF7-BA56-4F98BFEB858A}"/>
              </a:ext>
            </a:extLst>
          </p:cNvPr>
          <p:cNvSpPr txBox="1"/>
          <p:nvPr/>
        </p:nvSpPr>
        <p:spPr>
          <a:xfrm>
            <a:off x="1443491" y="2040271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Crear usuario: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6411D-5D70-67FC-5125-7E570482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lang="es-ES" dirty="0"/>
              <a:t>Obtener usuarios registrados:</a:t>
            </a:r>
            <a:endParaRPr lang="en-US" dirty="0"/>
          </a:p>
        </p:txBody>
      </p:sp>
      <p:pic>
        <p:nvPicPr>
          <p:cNvPr id="4" name="Imagen 3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6D78AA6B-1A65-5988-0B38-03B7F926A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40"/>
          <a:stretch>
            <a:fillRect/>
          </a:stretch>
        </p:blipFill>
        <p:spPr bwMode="auto">
          <a:xfrm>
            <a:off x="4570808" y="1148666"/>
            <a:ext cx="3720331" cy="3974595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0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F04FD-B7A8-945E-E1C3-7CE6EEC7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lang="es-ES" dirty="0"/>
              <a:t>Actualizar datos de usuario</a:t>
            </a:r>
            <a:endParaRPr lang="en-US" dirty="0"/>
          </a:p>
        </p:txBody>
      </p:sp>
      <p:pic>
        <p:nvPicPr>
          <p:cNvPr id="4" name="Imagen 3" descr="Captura de pantalla de un teléfono celular&#10;&#10;El contenido generado por IA puede ser incorrecto.">
            <a:extLst>
              <a:ext uri="{FF2B5EF4-FFF2-40B4-BE49-F238E27FC236}">
                <a16:creationId xmlns:a16="http://schemas.microsoft.com/office/drawing/2014/main" id="{87C96B53-7B0E-6800-A297-0FA9B630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r="25767" b="-1"/>
          <a:stretch>
            <a:fillRect/>
          </a:stretch>
        </p:blipFill>
        <p:spPr bwMode="auto">
          <a:xfrm>
            <a:off x="4570808" y="1147192"/>
            <a:ext cx="3720331" cy="3977543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8AC7B-BD77-C73C-0BC6-D5555D18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4" y="2015734"/>
            <a:ext cx="3121916" cy="3450613"/>
          </a:xfrm>
        </p:spPr>
        <p:txBody>
          <a:bodyPr>
            <a:normAutofit/>
          </a:bodyPr>
          <a:lstStyle/>
          <a:p>
            <a:r>
              <a:rPr lang="es-ES" dirty="0"/>
              <a:t>Eliminar Usuario</a:t>
            </a:r>
            <a:endParaRPr lang="en-US" dirty="0"/>
          </a:p>
        </p:txBody>
      </p:sp>
      <p:pic>
        <p:nvPicPr>
          <p:cNvPr id="5" name="Imagen 4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2DA80420-0C55-7D84-999D-A045ADA3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3966" y="2015734"/>
            <a:ext cx="5019074" cy="345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88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70834-2E75-2BF3-35C1-43E2D5DC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Ejecucion</a:t>
            </a:r>
            <a:r>
              <a:rPr lang="es-ES" dirty="0"/>
              <a:t> servicio vendedores</a:t>
            </a:r>
            <a:endParaRPr lang="en-US" dirty="0"/>
          </a:p>
        </p:txBody>
      </p:sp>
      <p:pic>
        <p:nvPicPr>
          <p:cNvPr id="4" name="Marcador de contenido 3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333A9D67-D84E-C29D-DE68-F94F37AA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84" y="2455164"/>
            <a:ext cx="6572250" cy="181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91B3BA43-924C-1C0E-66B3-B2EB8F39B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91" y="4402836"/>
            <a:ext cx="6156325" cy="13677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154B9F-9854-FC7F-B3CA-24B5720E10FA}"/>
              </a:ext>
            </a:extLst>
          </p:cNvPr>
          <p:cNvSpPr txBox="1"/>
          <p:nvPr/>
        </p:nvSpPr>
        <p:spPr>
          <a:xfrm>
            <a:off x="1335024" y="1997225"/>
            <a:ext cx="16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Crear Vendedor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C341F-E3F7-F8E7-4623-3F0549BC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lang="es-ES" dirty="0"/>
              <a:t>Obtener vendedores registrados</a:t>
            </a:r>
            <a:endParaRPr lang="en-US" dirty="0"/>
          </a:p>
        </p:txBody>
      </p:sp>
      <p:pic>
        <p:nvPicPr>
          <p:cNvPr id="4" name="Imagen 3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E79D2E91-6AD4-217F-98F1-67FE8B04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08" y="1894304"/>
            <a:ext cx="3720331" cy="248332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9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7350E-21CF-98F8-177E-7EE5AB005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lang="es-ES" dirty="0"/>
              <a:t>Actualizar datos de vendedor</a:t>
            </a:r>
            <a:endParaRPr lang="en-US" dirty="0"/>
          </a:p>
        </p:txBody>
      </p:sp>
      <p:pic>
        <p:nvPicPr>
          <p:cNvPr id="4" name="Imagen 3" descr="Captura de pantalla de un teléfono celular&#10;&#10;El contenido generado por IA puede ser incorrecto.">
            <a:extLst>
              <a:ext uri="{FF2B5EF4-FFF2-40B4-BE49-F238E27FC236}">
                <a16:creationId xmlns:a16="http://schemas.microsoft.com/office/drawing/2014/main" id="{F20AB1AE-D1BC-7882-27E1-FF49F956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08" y="1782694"/>
            <a:ext cx="3720331" cy="270654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82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28CCE-83C2-BD90-D485-D7A0FE38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r>
              <a:rPr lang="es-ES" dirty="0"/>
              <a:t>Eliminar vendedor</a:t>
            </a:r>
            <a:endParaRPr lang="en-US" dirty="0"/>
          </a:p>
        </p:txBody>
      </p:sp>
      <p:pic>
        <p:nvPicPr>
          <p:cNvPr id="4" name="Imagen 3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1A473473-BBD6-AEA8-BEB5-7572A56DE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08" y="1903605"/>
            <a:ext cx="3720331" cy="2464718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1337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86</Words>
  <Application>Microsoft Office PowerPoint</Application>
  <PresentationFormat>Presentación en pantalla (4:3)</PresentationFormat>
  <Paragraphs>22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Galería</vt:lpstr>
      <vt:lpstr>Situación Evaluativa 2: Presentación del Proyecto Fullstack</vt:lpstr>
      <vt:lpstr> Ejecución Servicio Usuarios</vt:lpstr>
      <vt:lpstr>Presentación de PowerPoint</vt:lpstr>
      <vt:lpstr>Presentación de PowerPoint</vt:lpstr>
      <vt:lpstr>Presentación de PowerPoint</vt:lpstr>
      <vt:lpstr>Ejecucion servicio vendedores</vt:lpstr>
      <vt:lpstr>Presentación de PowerPoint</vt:lpstr>
      <vt:lpstr>Presentación de PowerPoint</vt:lpstr>
      <vt:lpstr>Presentación de PowerPoint</vt:lpstr>
      <vt:lpstr>Ejecucion microsercivio productos</vt:lpstr>
      <vt:lpstr>Presentación de PowerPoint</vt:lpstr>
      <vt:lpstr>Presentación de PowerPoint</vt:lpstr>
      <vt:lpstr>Presentación de PowerPoint</vt:lpstr>
      <vt:lpstr>2. Diseño del Proyecto con Spring</vt:lpstr>
      <vt:lpstr>Archivo pom</vt:lpstr>
      <vt:lpstr>Uso de Git</vt:lpstr>
      <vt:lpstr>6. Arquitectura Interna e Integración de Microservicios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VICENTE EDUARDO ALFARO SALAZAR</cp:lastModifiedBy>
  <cp:revision>3</cp:revision>
  <dcterms:created xsi:type="dcterms:W3CDTF">2013-01-27T09:14:16Z</dcterms:created>
  <dcterms:modified xsi:type="dcterms:W3CDTF">2025-05-26T23:57:12Z</dcterms:modified>
  <cp:category/>
</cp:coreProperties>
</file>