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4564B-B990-135C-314A-A43609B09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dirty="0"/>
              <a:t>Presentación caso 3: ecomarket spa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0344BF-8209-9789-5F05-7AD32FA73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1428985"/>
          </a:xfrm>
        </p:spPr>
        <p:txBody>
          <a:bodyPr>
            <a:normAutofit/>
          </a:bodyPr>
          <a:lstStyle/>
          <a:p>
            <a:r>
              <a:rPr lang="es-CL" dirty="0"/>
              <a:t>Vicente Alfaro</a:t>
            </a:r>
          </a:p>
          <a:p>
            <a:r>
              <a:rPr lang="es-CL" dirty="0"/>
              <a:t>Iván Morales </a:t>
            </a:r>
          </a:p>
          <a:p>
            <a:r>
              <a:rPr lang="es-CL" dirty="0"/>
              <a:t>Gabriel Sánchez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5776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396A2-07F0-0666-7466-A7D71DA4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Presentación del caso</a:t>
            </a:r>
            <a:endParaRPr lang="es-CL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75E00-62F2-7B17-A0F6-E298F368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EcoMarket SPA, empresa chilena de productos ecológicos, ha crecido rápidamente desde su primera tienda en el Barrio Lastarria, Santiago, expandiéndose a Valdivia y Antofagasta. Sin embargo, su sistema monolítico actual presenta problemas de rendimiento y disponibilidad, lo que afecta la eficiencia operativa y la experiencia del cliente, representando un riesgo para la continuidad del negocio y la satisfacción de sus usuarios.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4952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9CD1-05EE-002C-787F-FC3E759B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4000" b="1" dirty="0">
                <a:solidFill>
                  <a:srgbClr val="000000"/>
                </a:solidFill>
                <a:latin typeface="Arial" panose="020B0604020202020204" pitchFamily="34" charset="0"/>
              </a:rPr>
              <a:t>Nueva arquitectura</a:t>
            </a:r>
            <a:endParaRPr lang="es-CL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EDEC8-9B8F-4E04-5308-A83F2D28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Diseñamos una arquitectura de microservicios para separar funciones clave como usuarios, reservas y autenticación. Esto mejora el mantenimiento, escalabilidad y permite trabajar por módulos sin afectar el sistema completo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CL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5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67B40-0D05-367E-11B1-3BB9197A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80232"/>
            <a:ext cx="9603275" cy="1049235"/>
          </a:xfrm>
        </p:spPr>
        <p:txBody>
          <a:bodyPr/>
          <a:lstStyle/>
          <a:p>
            <a:pPr algn="ctr"/>
            <a:r>
              <a:rPr lang="es-CL" dirty="0"/>
              <a:t>Herramientas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8648A-4786-043C-274B-095D56882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40942"/>
            <a:ext cx="9603275" cy="4436826"/>
          </a:xfrm>
        </p:spPr>
        <p:txBody>
          <a:bodyPr>
            <a:normAutofit fontScale="25000" lnSpcReduction="20000"/>
          </a:bodyPr>
          <a:lstStyle/>
          <a:p>
            <a:pPr marR="38100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Gestión de Usuarios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Spring Boot o Express.js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Inventario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Django o Flask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Pedidos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Spring Boot o Ruby on Rails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Envíos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Node.js o ASP.NET Core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Atención al Cliente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Flask o Express.js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Reportes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Spring Boot o Django + MySQL</a:t>
            </a:r>
          </a:p>
          <a:p>
            <a:pPr marL="457200" marR="381000" rtl="0">
              <a:buNone/>
            </a:pP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Estas tecnologías fueron elegidas por su eficiencia, compatibilidad con microservicios y facilidad de integración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CL" b="0" dirty="0">
              <a:effectLst/>
            </a:endParaRPr>
          </a:p>
          <a:p>
            <a:pPr>
              <a:buNone/>
            </a:pP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3791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D9692-978A-17DE-38F1-B467E213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Trabajo en equipo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8AC55-5748-B596-E3B6-83DBE3D7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0" i="0" u="none" strike="noStrike" dirty="0">
                <a:solidFill>
                  <a:srgbClr val="000000"/>
                </a:solidFill>
                <a:effectLst/>
                <a:latin typeface="Gill Sans MT (Cuerpo)"/>
              </a:rPr>
              <a:t>Planificamos con Miro, usamos GitHub para controlar versiones y colaboramos por WhatsApp y Discord. Nos organizamos por tareas y cada uno trabajó en microservicios específicos.</a:t>
            </a:r>
            <a:endParaRPr lang="es-CL" dirty="0">
              <a:latin typeface="Gill Sans MT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07451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4E2F3-0FFE-5F19-C8D2-4B9EBF86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Ética y privacidad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160DC-9634-479F-8FFA-41E85874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0" i="0" u="none" strike="noStrike" dirty="0">
                <a:solidFill>
                  <a:srgbClr val="000000"/>
                </a:solidFill>
                <a:effectLst/>
                <a:latin typeface="Gill Sans MT (Cuerpo)"/>
                <a:cs typeface="Arial" panose="020B0604020202020204" pitchFamily="34" charset="0"/>
              </a:rPr>
              <a:t>Protegemos los datos personales con cifrado y roles de acceso. Nos aseguramos de que solo usuarios autorizados accedan a ciertas funciones y evitamos mostrar información sensible</a:t>
            </a:r>
            <a:endParaRPr lang="es-CL" dirty="0">
              <a:latin typeface="Gill Sans MT (Cuerpo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8862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26</TotalTime>
  <Words>270</Words>
  <Application>Microsoft Office PowerPoint</Application>
  <PresentationFormat>Panorámica</PresentationFormat>
  <Paragraphs>21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Gill Sans MT (Cuerpo)</vt:lpstr>
      <vt:lpstr>Galería</vt:lpstr>
      <vt:lpstr>Presentación caso 3: ecomarket spa</vt:lpstr>
      <vt:lpstr>Presentación del caso</vt:lpstr>
      <vt:lpstr>Nueva arquitectura</vt:lpstr>
      <vt:lpstr>Herramientas usadas</vt:lpstr>
      <vt:lpstr>Trabajo en equipo </vt:lpstr>
      <vt:lpstr>Ética y privacidad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ALONSO SANCHEZ BARROS</dc:creator>
  <cp:lastModifiedBy>GABRIEL ALONSO SANCHEZ BARROS</cp:lastModifiedBy>
  <cp:revision>1</cp:revision>
  <dcterms:created xsi:type="dcterms:W3CDTF">2025-04-04T19:28:02Z</dcterms:created>
  <dcterms:modified xsi:type="dcterms:W3CDTF">2025-04-04T19:54:59Z</dcterms:modified>
</cp:coreProperties>
</file>