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4" r:id="rId7"/>
    <p:sldId id="262" r:id="rId8"/>
    <p:sldId id="263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4564B-B990-135C-314A-A43609B09E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CL" dirty="0"/>
              <a:t>Presentación caso 3: ecomarket spa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0344BF-8209-9789-5F05-7AD32FA73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79" y="3531204"/>
            <a:ext cx="8637073" cy="1428985"/>
          </a:xfrm>
        </p:spPr>
        <p:txBody>
          <a:bodyPr>
            <a:normAutofit/>
          </a:bodyPr>
          <a:lstStyle/>
          <a:p>
            <a:r>
              <a:rPr lang="es-CL" dirty="0"/>
              <a:t>Vicente Alfaro</a:t>
            </a:r>
          </a:p>
          <a:p>
            <a:r>
              <a:rPr lang="es-CL" dirty="0"/>
              <a:t>Iván Morales </a:t>
            </a:r>
          </a:p>
          <a:p>
            <a:r>
              <a:rPr lang="es-CL" dirty="0"/>
              <a:t>Gabriel Sánchez</a:t>
            </a:r>
          </a:p>
          <a:p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57766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D9692-978A-17DE-38F1-B467E213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Trabajo en equipo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8AC55-5748-B596-E3B6-83DBE3D7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Gill Sans MT (Cuerpo)"/>
              </a:rPr>
              <a:t>Planificamos con Miro, usamos GitHub para controlar versiones y colaboramos por WhatsApp y Discord. Nos organizamos por tareas y cada uno trabajó en microservicios específicos.</a:t>
            </a:r>
            <a:endParaRPr lang="es-CL" dirty="0">
              <a:latin typeface="Gill Sans MT (Cuerpo)"/>
            </a:endParaRPr>
          </a:p>
        </p:txBody>
      </p:sp>
    </p:spTree>
    <p:extLst>
      <p:ext uri="{BB962C8B-B14F-4D97-AF65-F5344CB8AC3E}">
        <p14:creationId xmlns:p14="http://schemas.microsoft.com/office/powerpoint/2010/main" val="2074516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4E2F3-0FFE-5F19-C8D2-4B9EBF86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Ética y privacidad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160DC-9634-479F-8FFA-41E858745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Gill Sans MT (Cuerpo)"/>
                <a:cs typeface="Arial" panose="020B0604020202020204" pitchFamily="34" charset="0"/>
              </a:rPr>
              <a:t>Protegemos los datos personales con cifrado y roles de acceso. Nos aseguramos de que solo usuarios autorizados accedan a ciertas funciones y evitamos mostrar información sensible</a:t>
            </a:r>
            <a:endParaRPr lang="es-CL" dirty="0">
              <a:latin typeface="Gill Sans MT (Cuerpo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88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F396A2-07F0-0666-7466-A7D71DA4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Presentación del caso</a:t>
            </a:r>
            <a:endParaRPr lang="es-C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775E00-62F2-7B17-A0F6-E298F368C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EcoMarket SPA, empresa chilena de productos ecológicos, ha crecido rápidamente desde su primera tienda en el Barrio Lastarria, Santiago, expandiéndose a Valdivia y Antofagasta. Sin embargo, su sistema monolítico actual presenta problemas de rendimiento y disponibilidad, lo que afecta la eficiencia operativa y la experiencia del cliente, representando un riesgo para la continuidad del negocio y la satisfacción de sus usuarios.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249523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C9CD1-05EE-002C-787F-FC3E759BC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L" sz="4000" b="1" dirty="0">
                <a:solidFill>
                  <a:srgbClr val="000000"/>
                </a:solidFill>
                <a:latin typeface="Arial" panose="020B0604020202020204" pitchFamily="34" charset="0"/>
              </a:rPr>
              <a:t>Nueva arquitectura</a:t>
            </a:r>
            <a:endParaRPr lang="es-CL" sz="40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0EDEC8-9B8F-4E04-5308-A83F2D28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Diseñamos una arquitectura de microservicios para separar funciones clave como usuarios, reservas y autenticación. Esto mejora el mantenimiento, escalabilidad y permite trabajar por módulos sin afectar el sistema completo</a:t>
            </a:r>
            <a:r>
              <a:rPr lang="es-MX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5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2677F-7B41-1C16-AEE2-D91397DC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funcionales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461B6-819A-C29B-D854-B6D494EA7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4464589" cy="3450613"/>
          </a:xfrm>
        </p:spPr>
        <p:txBody>
          <a:bodyPr>
            <a:normAutofit fontScale="70000" lnSpcReduction="20000"/>
          </a:bodyPr>
          <a:lstStyle/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Gestión de Usuarios</a:t>
            </a: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Configurar Permisos</a:t>
            </a: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Monitorización Del Sistema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Respaldo y Restaurar Datos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Inventarios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Generar Reportes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Tiendas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pedidos</a:t>
            </a:r>
            <a:endParaRPr lang="en-U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F5E889E-60F0-C695-9FAC-D05E4925A3F1}"/>
              </a:ext>
            </a:extLst>
          </p:cNvPr>
          <p:cNvSpPr txBox="1">
            <a:spLocks/>
          </p:cNvSpPr>
          <p:nvPr/>
        </p:nvSpPr>
        <p:spPr>
          <a:xfrm>
            <a:off x="6275832" y="2025880"/>
            <a:ext cx="4464589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Registrar Ventas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Atender Devoluciones y Reclamaciones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Inventario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Generar facturas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Envíos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Optimizar rutas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Actualizar Estado De Pedidos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Proveedores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293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4673D4-8E2D-2929-67FE-3B609B30B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031517" cy="3450613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Crear Cuentas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Iniciar sesión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Navegar y Buscar Productos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Agregar Productos Al Carrito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Realizar pedidos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Consultar Historial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AC740C6-552B-A861-F4B8-C6E170900151}"/>
              </a:ext>
            </a:extLst>
          </p:cNvPr>
          <p:cNvSpPr txBox="1">
            <a:spLocks/>
          </p:cNvSpPr>
          <p:nvPr/>
        </p:nvSpPr>
        <p:spPr>
          <a:xfrm>
            <a:off x="6253216" y="2015732"/>
            <a:ext cx="5031517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Gestionar Perfiles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Solicitar Soporte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Dejar Reseñas y Calificaciones</a:t>
            </a:r>
          </a:p>
          <a:p>
            <a:pPr marL="342900" marR="0" lvl="0" indent="-3429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s-CL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Aplicar Cupones y Descuentos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2770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D4FC1-7783-0E75-7F28-1CD52CB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Diagrama casos de uso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4.png" descr="Diagrama&#10;&#10;El contenido generado por IA puede ser incorrecto.">
            <a:extLst>
              <a:ext uri="{FF2B5EF4-FFF2-40B4-BE49-F238E27FC236}">
                <a16:creationId xmlns:a16="http://schemas.microsoft.com/office/drawing/2014/main" id="{7BA60E06-11F2-3625-E8A5-7EFE2400B4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549384"/>
            <a:ext cx="6282919" cy="300009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13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5" name="Straight Connector 12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4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16">
            <a:extLst>
              <a:ext uri="{FF2B5EF4-FFF2-40B4-BE49-F238E27FC236}">
                <a16:creationId xmlns:a16="http://schemas.microsoft.com/office/drawing/2014/main" id="{56412368-7E6B-4064-B6FA-72DF6DA0C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8">
            <a:extLst>
              <a:ext uri="{FF2B5EF4-FFF2-40B4-BE49-F238E27FC236}">
                <a16:creationId xmlns:a16="http://schemas.microsoft.com/office/drawing/2014/main" id="{8014FE20-9BCC-4219-A8AD-B1C110BD55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4CB96A-A1CB-0400-C93E-37ED4C78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17" y="976508"/>
            <a:ext cx="5525305" cy="2367221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5400"/>
              <a:t>Diagrama de clases</a:t>
            </a:r>
          </a:p>
        </p:txBody>
      </p:sp>
      <p:cxnSp>
        <p:nvCxnSpPr>
          <p:cNvPr id="39" name="Straight Connector 20">
            <a:extLst>
              <a:ext uri="{FF2B5EF4-FFF2-40B4-BE49-F238E27FC236}">
                <a16:creationId xmlns:a16="http://schemas.microsoft.com/office/drawing/2014/main" id="{A661C966-C6C8-4667-903D-E68521C3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2618" y="3528543"/>
            <a:ext cx="55361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0" name="Group 22">
            <a:extLst>
              <a:ext uri="{FF2B5EF4-FFF2-40B4-BE49-F238E27FC236}">
                <a16:creationId xmlns:a16="http://schemas.microsoft.com/office/drawing/2014/main" id="{36439133-030D-427C-AADE-2B48B1991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77388" y="482171"/>
            <a:ext cx="4074533" cy="5149101"/>
            <a:chOff x="7477388" y="482171"/>
            <a:chExt cx="4074533" cy="5149101"/>
          </a:xfrm>
        </p:grpSpPr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2C11378B-6628-411A-9A79-CF10232D7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77388" y="482171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24">
              <a:extLst>
                <a:ext uri="{FF2B5EF4-FFF2-40B4-BE49-F238E27FC236}">
                  <a16:creationId xmlns:a16="http://schemas.microsoft.com/office/drawing/2014/main" id="{08E6BF6A-26B8-45E6-887E-FE78A7984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47" y="812507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26">
            <a:extLst>
              <a:ext uri="{FF2B5EF4-FFF2-40B4-BE49-F238E27FC236}">
                <a16:creationId xmlns:a16="http://schemas.microsoft.com/office/drawing/2014/main" id="{82388B0B-738B-4313-8674-79D97E74A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1624" y="977965"/>
            <a:ext cx="3119444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8C0A6C8C-013D-B9C2-C809-900B58868A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83582" y="1116345"/>
            <a:ext cx="2464684" cy="3866172"/>
          </a:xfrm>
          <a:prstGeom prst="rect">
            <a:avLst/>
          </a:prstGeom>
        </p:spPr>
      </p:pic>
      <p:pic>
        <p:nvPicPr>
          <p:cNvPr id="44" name="Picture 28">
            <a:extLst>
              <a:ext uri="{FF2B5EF4-FFF2-40B4-BE49-F238E27FC236}">
                <a16:creationId xmlns:a16="http://schemas.microsoft.com/office/drawing/2014/main" id="{6DF84359-5DD6-461B-9519-90AA2F46C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5" name="Straight Connector 30">
            <a:extLst>
              <a:ext uri="{FF2B5EF4-FFF2-40B4-BE49-F238E27FC236}">
                <a16:creationId xmlns:a16="http://schemas.microsoft.com/office/drawing/2014/main" id="{E90BC892-CE86-41EE-8A3B-2178D5170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6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CF35C3-8B44-4F4B-BD25-4C01823DB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A7AD0A-1871-4DF8-9235-F49D0513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B04CFB-FAE5-47DD-9B3E-4E9BA7A89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B70E27-CD28-A56D-EA87-6A4CD92D4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1" y="1474969"/>
            <a:ext cx="2823919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Diagrama de despliegue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68D41B-9286-479F-9AB7-678C8E348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9301" y="3528543"/>
            <a:ext cx="282391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ACF89C-CFC3-4D68-B3C4-2BEFB7BBE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B770B7D-3C5C-4682-8DF0-20783592F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893E11-7EC1-4EB6-A2A8-0B693F8FE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622F7FD7-8884-4FD5-95AB-0B5C6033A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5487" y="977965"/>
            <a:ext cx="6615582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2.png">
            <a:extLst>
              <a:ext uri="{FF2B5EF4-FFF2-40B4-BE49-F238E27FC236}">
                <a16:creationId xmlns:a16="http://schemas.microsoft.com/office/drawing/2014/main" id="{DADD915C-6A7E-4D36-644E-BB94C61B80D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18374" y="1627920"/>
            <a:ext cx="6282919" cy="284302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6EFE474-4FE0-4E8F-8F09-5ED2C9E76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F8B8C81-54DC-4AF5-B682-3A2C70A6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9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67B40-0D05-367E-11B1-3BB9197A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0232"/>
            <a:ext cx="9603275" cy="1049235"/>
          </a:xfrm>
        </p:spPr>
        <p:txBody>
          <a:bodyPr/>
          <a:lstStyle/>
          <a:p>
            <a:pPr algn="ctr"/>
            <a:r>
              <a:rPr lang="es-CL" dirty="0"/>
              <a:t>Herramientas usadas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8648A-4786-043C-274B-095D56882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40942"/>
            <a:ext cx="9603275" cy="4436826"/>
          </a:xfrm>
        </p:spPr>
        <p:txBody>
          <a:bodyPr>
            <a:normAutofit fontScale="25000" lnSpcReduction="20000"/>
          </a:bodyPr>
          <a:lstStyle/>
          <a:p>
            <a:pPr marR="381000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Gestión de Usuarios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Express.js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Inventario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Django o Flask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Pedidos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Ruby on Rails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Envíos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Node.js o ASP.NET Core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Atención al Cliente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Flask o Express.js + MySQL</a:t>
            </a: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s-CL" sz="5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R="381000" rtl="0" fontAlgn="base">
              <a:buFont typeface="Arial" panose="020B0604020202020204" pitchFamily="34" charset="0"/>
              <a:buChar char="•"/>
            </a:pPr>
            <a:r>
              <a:rPr lang="es-CL" sz="5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Reportes</a:t>
            </a: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Spring Boot o Django + MySQL</a:t>
            </a:r>
          </a:p>
          <a:p>
            <a:pPr marL="457200" marR="381000" rtl="0">
              <a:buNone/>
            </a:pPr>
            <a:r>
              <a:rPr lang="es-CL" sz="5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Estas tecnologías fueron elegidas por su eficiencia, compatibilidad con microservicios y facilidad de integración</a:t>
            </a:r>
            <a:r>
              <a:rPr lang="es-CL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s-CL" b="0" dirty="0">
              <a:effectLst/>
            </a:endParaRPr>
          </a:p>
          <a:p>
            <a:pPr>
              <a:buNone/>
            </a:pPr>
            <a:br>
              <a:rPr lang="es-CL" dirty="0"/>
            </a:b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3791886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41</TotalTime>
  <Words>350</Words>
  <Application>Microsoft Office PowerPoint</Application>
  <PresentationFormat>Panorámica</PresentationFormat>
  <Paragraphs>51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Gill Sans MT (Cuerpo)</vt:lpstr>
      <vt:lpstr>Galería</vt:lpstr>
      <vt:lpstr>Presentación caso 3: ecomarket spa</vt:lpstr>
      <vt:lpstr>Presentación del caso</vt:lpstr>
      <vt:lpstr>Nueva arquitectura</vt:lpstr>
      <vt:lpstr>Requisitos funcionales</vt:lpstr>
      <vt:lpstr>Presentación de PowerPoint</vt:lpstr>
      <vt:lpstr>Diagrama casos de uso</vt:lpstr>
      <vt:lpstr>Diagrama de clases</vt:lpstr>
      <vt:lpstr>Diagrama de despliegue</vt:lpstr>
      <vt:lpstr>Herramientas usadas</vt:lpstr>
      <vt:lpstr>Trabajo en equipo </vt:lpstr>
      <vt:lpstr>Ética y privacidad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ALONSO SANCHEZ BARROS</dc:creator>
  <cp:lastModifiedBy>VICENTE EDUARDO ALFARO SALAZAR</cp:lastModifiedBy>
  <cp:revision>3</cp:revision>
  <dcterms:created xsi:type="dcterms:W3CDTF">2025-04-04T19:28:02Z</dcterms:created>
  <dcterms:modified xsi:type="dcterms:W3CDTF">2025-04-09T20:53:34Z</dcterms:modified>
</cp:coreProperties>
</file>