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4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63" r:id="rId16"/>
    <p:sldId id="277" r:id="rId17"/>
    <p:sldId id="274" r:id="rId18"/>
    <p:sldId id="276" r:id="rId19"/>
    <p:sldId id="275" r:id="rId20"/>
    <p:sldId id="278" r:id="rId2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F27EB-B7EF-4847-863F-AF002B5C20BD}" v="389" dt="2022-11-30T19:17:01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, Khalid" userId="838cb9c0-8098-4cf1-8b99-2f82544c5933" providerId="ADAL" clId="{9FC3E758-CFC0-4BCF-A28F-E7D248AF8F6F}"/>
    <pc:docChg chg="undo custSel addSld modSld">
      <pc:chgData name="Noman, Khalid" userId="838cb9c0-8098-4cf1-8b99-2f82544c5933" providerId="ADAL" clId="{9FC3E758-CFC0-4BCF-A28F-E7D248AF8F6F}" dt="2022-11-29T21:05:10.094" v="259" actId="20577"/>
      <pc:docMkLst>
        <pc:docMk/>
      </pc:docMkLst>
      <pc:sldChg chg="modSp mod">
        <pc:chgData name="Noman, Khalid" userId="838cb9c0-8098-4cf1-8b99-2f82544c5933" providerId="ADAL" clId="{9FC3E758-CFC0-4BCF-A28F-E7D248AF8F6F}" dt="2022-11-29T19:30:24.350" v="6" actId="403"/>
        <pc:sldMkLst>
          <pc:docMk/>
          <pc:sldMk cId="2530650661" sldId="262"/>
        </pc:sldMkLst>
        <pc:graphicFrameChg chg="mod modGraphic">
          <ac:chgData name="Noman, Khalid" userId="838cb9c0-8098-4cf1-8b99-2f82544c5933" providerId="ADAL" clId="{9FC3E758-CFC0-4BCF-A28F-E7D248AF8F6F}" dt="2022-11-29T19:30:24.350" v="6" actId="403"/>
          <ac:graphicFrameMkLst>
            <pc:docMk/>
            <pc:sldMk cId="2530650661" sldId="262"/>
            <ac:graphicFrameMk id="5" creationId="{27CDE53D-03C7-1E8F-152A-298F75DEDA9F}"/>
          </ac:graphicFrameMkLst>
        </pc:graphicFrameChg>
      </pc:sldChg>
      <pc:sldChg chg="modSp">
        <pc:chgData name="Noman, Khalid" userId="838cb9c0-8098-4cf1-8b99-2f82544c5933" providerId="ADAL" clId="{9FC3E758-CFC0-4BCF-A28F-E7D248AF8F6F}" dt="2022-11-29T19:30:46.562" v="8" actId="113"/>
        <pc:sldMkLst>
          <pc:docMk/>
          <pc:sldMk cId="1834038299" sldId="264"/>
        </pc:sldMkLst>
        <pc:graphicFrameChg chg="mod">
          <ac:chgData name="Noman, Khalid" userId="838cb9c0-8098-4cf1-8b99-2f82544c5933" providerId="ADAL" clId="{9FC3E758-CFC0-4BCF-A28F-E7D248AF8F6F}" dt="2022-11-29T19:30:46.562" v="8" actId="113"/>
          <ac:graphicFrameMkLst>
            <pc:docMk/>
            <pc:sldMk cId="1834038299" sldId="264"/>
            <ac:graphicFrameMk id="5" creationId="{8345068F-AAC1-4836-7435-5E6C2FD27903}"/>
          </ac:graphicFrameMkLst>
        </pc:graphicFrameChg>
      </pc:sldChg>
      <pc:sldChg chg="modSp mod">
        <pc:chgData name="Noman, Khalid" userId="838cb9c0-8098-4cf1-8b99-2f82544c5933" providerId="ADAL" clId="{9FC3E758-CFC0-4BCF-A28F-E7D248AF8F6F}" dt="2022-11-29T19:30:59.904" v="10" actId="113"/>
        <pc:sldMkLst>
          <pc:docMk/>
          <pc:sldMk cId="1886744899" sldId="266"/>
        </pc:sldMkLst>
        <pc:graphicFrameChg chg="modGraphic">
          <ac:chgData name="Noman, Khalid" userId="838cb9c0-8098-4cf1-8b99-2f82544c5933" providerId="ADAL" clId="{9FC3E758-CFC0-4BCF-A28F-E7D248AF8F6F}" dt="2022-11-29T19:30:59.904" v="10" actId="113"/>
          <ac:graphicFrameMkLst>
            <pc:docMk/>
            <pc:sldMk cId="1886744899" sldId="266"/>
            <ac:graphicFrameMk id="5" creationId="{1F87E059-EE5D-31F8-01CB-8BB19F46AF5D}"/>
          </ac:graphicFrameMkLst>
        </pc:graphicFrameChg>
      </pc:sldChg>
      <pc:sldChg chg="addSp delSp modSp mod">
        <pc:chgData name="Noman, Khalid" userId="838cb9c0-8098-4cf1-8b99-2f82544c5933" providerId="ADAL" clId="{9FC3E758-CFC0-4BCF-A28F-E7D248AF8F6F}" dt="2022-11-29T19:34:21.818" v="20" actId="14100"/>
        <pc:sldMkLst>
          <pc:docMk/>
          <pc:sldMk cId="3609864941" sldId="267"/>
        </pc:sldMkLst>
        <pc:spChg chg="add del mod">
          <ac:chgData name="Noman, Khalid" userId="838cb9c0-8098-4cf1-8b99-2f82544c5933" providerId="ADAL" clId="{9FC3E758-CFC0-4BCF-A28F-E7D248AF8F6F}" dt="2022-11-29T19:33:50.135" v="14" actId="22"/>
          <ac:spMkLst>
            <pc:docMk/>
            <pc:sldMk cId="3609864941" sldId="267"/>
            <ac:spMk id="4" creationId="{08E2A382-65FE-8D24-3C41-8CAF2406238F}"/>
          </ac:spMkLst>
        </pc:spChg>
        <pc:picChg chg="del">
          <ac:chgData name="Noman, Khalid" userId="838cb9c0-8098-4cf1-8b99-2f82544c5933" providerId="ADAL" clId="{9FC3E758-CFC0-4BCF-A28F-E7D248AF8F6F}" dt="2022-11-29T19:33:44.584" v="11" actId="478"/>
          <ac:picMkLst>
            <pc:docMk/>
            <pc:sldMk cId="3609864941" sldId="267"/>
            <ac:picMk id="5" creationId="{00DA8F9E-B0F6-3C94-476B-D908F2547031}"/>
          </ac:picMkLst>
        </pc:picChg>
        <pc:picChg chg="add del">
          <ac:chgData name="Noman, Khalid" userId="838cb9c0-8098-4cf1-8b99-2f82544c5933" providerId="ADAL" clId="{9FC3E758-CFC0-4BCF-A28F-E7D248AF8F6F}" dt="2022-11-29T19:33:48.176" v="13" actId="22"/>
          <ac:picMkLst>
            <pc:docMk/>
            <pc:sldMk cId="3609864941" sldId="267"/>
            <ac:picMk id="7" creationId="{9C2024F0-8169-85C0-BE6D-F9920696927A}"/>
          </ac:picMkLst>
        </pc:picChg>
        <pc:picChg chg="add mod ord">
          <ac:chgData name="Noman, Khalid" userId="838cb9c0-8098-4cf1-8b99-2f82544c5933" providerId="ADAL" clId="{9FC3E758-CFC0-4BCF-A28F-E7D248AF8F6F}" dt="2022-11-29T19:34:21.818" v="20" actId="14100"/>
          <ac:picMkLst>
            <pc:docMk/>
            <pc:sldMk cId="3609864941" sldId="267"/>
            <ac:picMk id="9" creationId="{1FFBC96C-10B2-2E8B-C3F4-BA960D51B643}"/>
          </ac:picMkLst>
        </pc:picChg>
      </pc:sldChg>
      <pc:sldChg chg="addSp delSp modSp mod">
        <pc:chgData name="Noman, Khalid" userId="838cb9c0-8098-4cf1-8b99-2f82544c5933" providerId="ADAL" clId="{9FC3E758-CFC0-4BCF-A28F-E7D248AF8F6F}" dt="2022-11-29T19:38:50.387" v="54" actId="20577"/>
        <pc:sldMkLst>
          <pc:docMk/>
          <pc:sldMk cId="1633858336" sldId="268"/>
        </pc:sldMkLst>
        <pc:spChg chg="mod">
          <ac:chgData name="Noman, Khalid" userId="838cb9c0-8098-4cf1-8b99-2f82544c5933" providerId="ADAL" clId="{9FC3E758-CFC0-4BCF-A28F-E7D248AF8F6F}" dt="2022-11-29T19:38:50.387" v="54" actId="20577"/>
          <ac:spMkLst>
            <pc:docMk/>
            <pc:sldMk cId="1633858336" sldId="268"/>
            <ac:spMk id="2" creationId="{18EA766B-498D-D7A5-4B21-C6BC6B28744D}"/>
          </ac:spMkLst>
        </pc:spChg>
        <pc:spChg chg="add del mod">
          <ac:chgData name="Noman, Khalid" userId="838cb9c0-8098-4cf1-8b99-2f82544c5933" providerId="ADAL" clId="{9FC3E758-CFC0-4BCF-A28F-E7D248AF8F6F}" dt="2022-11-29T19:38:01.955" v="29" actId="22"/>
          <ac:spMkLst>
            <pc:docMk/>
            <pc:sldMk cId="1633858336" sldId="268"/>
            <ac:spMk id="4" creationId="{A087881B-573F-6C2A-61B7-40FE837A96B0}"/>
          </ac:spMkLst>
        </pc:spChg>
        <pc:picChg chg="del">
          <ac:chgData name="Noman, Khalid" userId="838cb9c0-8098-4cf1-8b99-2f82544c5933" providerId="ADAL" clId="{9FC3E758-CFC0-4BCF-A28F-E7D248AF8F6F}" dt="2022-11-29T19:35:59.198" v="28" actId="478"/>
          <ac:picMkLst>
            <pc:docMk/>
            <pc:sldMk cId="1633858336" sldId="268"/>
            <ac:picMk id="5" creationId="{3A41747A-4BDD-C541-B0C6-0592C6A328FC}"/>
          </ac:picMkLst>
        </pc:picChg>
        <pc:picChg chg="add mod ord modCrop">
          <ac:chgData name="Noman, Khalid" userId="838cb9c0-8098-4cf1-8b99-2f82544c5933" providerId="ADAL" clId="{9FC3E758-CFC0-4BCF-A28F-E7D248AF8F6F}" dt="2022-11-29T19:38:45.390" v="43" actId="14100"/>
          <ac:picMkLst>
            <pc:docMk/>
            <pc:sldMk cId="1633858336" sldId="268"/>
            <ac:picMk id="7" creationId="{1E188D1E-DB64-3BE0-853E-1ACC6B4FD534}"/>
          </ac:picMkLst>
        </pc:picChg>
      </pc:sldChg>
      <pc:sldChg chg="addSp delSp modSp mod">
        <pc:chgData name="Noman, Khalid" userId="838cb9c0-8098-4cf1-8b99-2f82544c5933" providerId="ADAL" clId="{9FC3E758-CFC0-4BCF-A28F-E7D248AF8F6F}" dt="2022-11-29T19:35:46.337" v="27" actId="14100"/>
        <pc:sldMkLst>
          <pc:docMk/>
          <pc:sldMk cId="3351092900" sldId="269"/>
        </pc:sldMkLst>
        <pc:spChg chg="add del mod">
          <ac:chgData name="Noman, Khalid" userId="838cb9c0-8098-4cf1-8b99-2f82544c5933" providerId="ADAL" clId="{9FC3E758-CFC0-4BCF-A28F-E7D248AF8F6F}" dt="2022-11-29T19:35:08.610" v="22" actId="22"/>
          <ac:spMkLst>
            <pc:docMk/>
            <pc:sldMk cId="3351092900" sldId="269"/>
            <ac:spMk id="4" creationId="{A41D6E26-355B-EA9D-81F1-86855BF8C62F}"/>
          </ac:spMkLst>
        </pc:spChg>
        <pc:picChg chg="del">
          <ac:chgData name="Noman, Khalid" userId="838cb9c0-8098-4cf1-8b99-2f82544c5933" providerId="ADAL" clId="{9FC3E758-CFC0-4BCF-A28F-E7D248AF8F6F}" dt="2022-11-29T19:35:06.611" v="21" actId="478"/>
          <ac:picMkLst>
            <pc:docMk/>
            <pc:sldMk cId="3351092900" sldId="269"/>
            <ac:picMk id="5" creationId="{6E726433-2009-2F0C-6EAE-6A51C9357A16}"/>
          </ac:picMkLst>
        </pc:picChg>
        <pc:picChg chg="add mod ord">
          <ac:chgData name="Noman, Khalid" userId="838cb9c0-8098-4cf1-8b99-2f82544c5933" providerId="ADAL" clId="{9FC3E758-CFC0-4BCF-A28F-E7D248AF8F6F}" dt="2022-11-29T19:35:46.337" v="27" actId="14100"/>
          <ac:picMkLst>
            <pc:docMk/>
            <pc:sldMk cId="3351092900" sldId="269"/>
            <ac:picMk id="7" creationId="{6E2F690D-6F0B-4BD8-E274-286F541D80B5}"/>
          </ac:picMkLst>
        </pc:picChg>
      </pc:sldChg>
      <pc:sldChg chg="addSp delSp modSp mod">
        <pc:chgData name="Noman, Khalid" userId="838cb9c0-8098-4cf1-8b99-2f82544c5933" providerId="ADAL" clId="{9FC3E758-CFC0-4BCF-A28F-E7D248AF8F6F}" dt="2022-11-29T19:40:42.764" v="83" actId="20577"/>
        <pc:sldMkLst>
          <pc:docMk/>
          <pc:sldMk cId="1318831553" sldId="270"/>
        </pc:sldMkLst>
        <pc:spChg chg="mod">
          <ac:chgData name="Noman, Khalid" userId="838cb9c0-8098-4cf1-8b99-2f82544c5933" providerId="ADAL" clId="{9FC3E758-CFC0-4BCF-A28F-E7D248AF8F6F}" dt="2022-11-29T19:40:42.764" v="83" actId="20577"/>
          <ac:spMkLst>
            <pc:docMk/>
            <pc:sldMk cId="1318831553" sldId="270"/>
            <ac:spMk id="2" creationId="{18EA766B-498D-D7A5-4B21-C6BC6B28744D}"/>
          </ac:spMkLst>
        </pc:spChg>
        <pc:spChg chg="add del mod">
          <ac:chgData name="Noman, Khalid" userId="838cb9c0-8098-4cf1-8b99-2f82544c5933" providerId="ADAL" clId="{9FC3E758-CFC0-4BCF-A28F-E7D248AF8F6F}" dt="2022-11-29T19:40:05.659" v="64" actId="22"/>
          <ac:spMkLst>
            <pc:docMk/>
            <pc:sldMk cId="1318831553" sldId="270"/>
            <ac:spMk id="4" creationId="{6EDE7D35-7BEB-5C11-DE30-074B981E9E7A}"/>
          </ac:spMkLst>
        </pc:spChg>
        <pc:picChg chg="del">
          <ac:chgData name="Noman, Khalid" userId="838cb9c0-8098-4cf1-8b99-2f82544c5933" providerId="ADAL" clId="{9FC3E758-CFC0-4BCF-A28F-E7D248AF8F6F}" dt="2022-11-29T19:39:05.172" v="63" actId="478"/>
          <ac:picMkLst>
            <pc:docMk/>
            <pc:sldMk cId="1318831553" sldId="270"/>
            <ac:picMk id="5" creationId="{41F87BD3-E7C5-D641-58FA-7C748651F1D6}"/>
          </ac:picMkLst>
        </pc:picChg>
        <pc:picChg chg="add mod ord">
          <ac:chgData name="Noman, Khalid" userId="838cb9c0-8098-4cf1-8b99-2f82544c5933" providerId="ADAL" clId="{9FC3E758-CFC0-4BCF-A28F-E7D248AF8F6F}" dt="2022-11-29T19:40:32.821" v="69" actId="14100"/>
          <ac:picMkLst>
            <pc:docMk/>
            <pc:sldMk cId="1318831553" sldId="270"/>
            <ac:picMk id="7" creationId="{3491120C-13B2-C2D6-A927-FD5AF68289CA}"/>
          </ac:picMkLst>
        </pc:picChg>
      </pc:sldChg>
      <pc:sldChg chg="addSp delSp modSp add mod">
        <pc:chgData name="Noman, Khalid" userId="838cb9c0-8098-4cf1-8b99-2f82544c5933" providerId="ADAL" clId="{9FC3E758-CFC0-4BCF-A28F-E7D248AF8F6F}" dt="2022-11-29T19:52:02.900" v="110" actId="20577"/>
        <pc:sldMkLst>
          <pc:docMk/>
          <pc:sldMk cId="2172231851" sldId="273"/>
        </pc:sldMkLst>
        <pc:spChg chg="mod">
          <ac:chgData name="Noman, Khalid" userId="838cb9c0-8098-4cf1-8b99-2f82544c5933" providerId="ADAL" clId="{9FC3E758-CFC0-4BCF-A28F-E7D248AF8F6F}" dt="2022-11-29T19:52:02.900" v="110" actId="20577"/>
          <ac:spMkLst>
            <pc:docMk/>
            <pc:sldMk cId="2172231851" sldId="273"/>
            <ac:spMk id="2" creationId="{18EA766B-498D-D7A5-4B21-C6BC6B28744D}"/>
          </ac:spMkLst>
        </pc:spChg>
        <pc:picChg chg="del">
          <ac:chgData name="Noman, Khalid" userId="838cb9c0-8098-4cf1-8b99-2f82544c5933" providerId="ADAL" clId="{9FC3E758-CFC0-4BCF-A28F-E7D248AF8F6F}" dt="2022-11-29T19:51:34.712" v="85" actId="478"/>
          <ac:picMkLst>
            <pc:docMk/>
            <pc:sldMk cId="2172231851" sldId="273"/>
            <ac:picMk id="3" creationId="{1500DDA4-AF93-6351-396C-8BFEB7DB0D26}"/>
          </ac:picMkLst>
        </pc:picChg>
        <pc:picChg chg="add mod">
          <ac:chgData name="Noman, Khalid" userId="838cb9c0-8098-4cf1-8b99-2f82544c5933" providerId="ADAL" clId="{9FC3E758-CFC0-4BCF-A28F-E7D248AF8F6F}" dt="2022-11-29T19:51:51.691" v="90" actId="14100"/>
          <ac:picMkLst>
            <pc:docMk/>
            <pc:sldMk cId="2172231851" sldId="273"/>
            <ac:picMk id="5" creationId="{1BF76087-AF29-9BC9-AFFF-3970794EB0E3}"/>
          </ac:picMkLst>
        </pc:picChg>
      </pc:sldChg>
      <pc:sldChg chg="modSp add mod">
        <pc:chgData name="Noman, Khalid" userId="838cb9c0-8098-4cf1-8b99-2f82544c5933" providerId="ADAL" clId="{9FC3E758-CFC0-4BCF-A28F-E7D248AF8F6F}" dt="2022-11-29T21:04:35.051" v="184" actId="20577"/>
        <pc:sldMkLst>
          <pc:docMk/>
          <pc:sldMk cId="3553813918" sldId="274"/>
        </pc:sldMkLst>
        <pc:spChg chg="mod">
          <ac:chgData name="Noman, Khalid" userId="838cb9c0-8098-4cf1-8b99-2f82544c5933" providerId="ADAL" clId="{9FC3E758-CFC0-4BCF-A28F-E7D248AF8F6F}" dt="2022-11-29T21:04:21.469" v="127" actId="20577"/>
          <ac:spMkLst>
            <pc:docMk/>
            <pc:sldMk cId="3553813918" sldId="274"/>
            <ac:spMk id="2" creationId="{FD9EECEA-E49D-542B-E242-D33A51D48656}"/>
          </ac:spMkLst>
        </pc:spChg>
        <pc:spChg chg="mod">
          <ac:chgData name="Noman, Khalid" userId="838cb9c0-8098-4cf1-8b99-2f82544c5933" providerId="ADAL" clId="{9FC3E758-CFC0-4BCF-A28F-E7D248AF8F6F}" dt="2022-11-29T21:04:35.051" v="184" actId="20577"/>
          <ac:spMkLst>
            <pc:docMk/>
            <pc:sldMk cId="3553813918" sldId="274"/>
            <ac:spMk id="3" creationId="{3E5EB6EA-09AC-6858-6B43-50C7CB1CF27F}"/>
          </ac:spMkLst>
        </pc:spChg>
      </pc:sldChg>
      <pc:sldChg chg="modSp new mod">
        <pc:chgData name="Noman, Khalid" userId="838cb9c0-8098-4cf1-8b99-2f82544c5933" providerId="ADAL" clId="{9FC3E758-CFC0-4BCF-A28F-E7D248AF8F6F}" dt="2022-11-29T21:04:41.771" v="195" actId="5793"/>
        <pc:sldMkLst>
          <pc:docMk/>
          <pc:sldMk cId="3405434859" sldId="275"/>
        </pc:sldMkLst>
        <pc:spChg chg="mod">
          <ac:chgData name="Noman, Khalid" userId="838cb9c0-8098-4cf1-8b99-2f82544c5933" providerId="ADAL" clId="{9FC3E758-CFC0-4BCF-A28F-E7D248AF8F6F}" dt="2022-11-29T21:04:41.771" v="195" actId="5793"/>
          <ac:spMkLst>
            <pc:docMk/>
            <pc:sldMk cId="3405434859" sldId="275"/>
            <ac:spMk id="2" creationId="{2F262D10-7CA5-BF6B-E81D-9F7B4D64660E}"/>
          </ac:spMkLst>
        </pc:spChg>
      </pc:sldChg>
      <pc:sldChg chg="modSp new mod">
        <pc:chgData name="Noman, Khalid" userId="838cb9c0-8098-4cf1-8b99-2f82544c5933" providerId="ADAL" clId="{9FC3E758-CFC0-4BCF-A28F-E7D248AF8F6F}" dt="2022-11-29T21:05:10.094" v="259" actId="20577"/>
        <pc:sldMkLst>
          <pc:docMk/>
          <pc:sldMk cId="2420329725" sldId="276"/>
        </pc:sldMkLst>
        <pc:spChg chg="mod">
          <ac:chgData name="Noman, Khalid" userId="838cb9c0-8098-4cf1-8b99-2f82544c5933" providerId="ADAL" clId="{9FC3E758-CFC0-4BCF-A28F-E7D248AF8F6F}" dt="2022-11-29T21:05:10.094" v="259" actId="20577"/>
          <ac:spMkLst>
            <pc:docMk/>
            <pc:sldMk cId="2420329725" sldId="276"/>
            <ac:spMk id="2" creationId="{A22EF5E8-75FA-EE8C-B965-0DF55CB6771F}"/>
          </ac:spMkLst>
        </pc:spChg>
      </pc:sldChg>
    </pc:docChg>
  </pc:docChgLst>
  <pc:docChgLst>
    <pc:chgData name="Khalid Noman" userId="838cb9c0-8098-4cf1-8b99-2f82544c5933" providerId="ADAL" clId="{D75F27EB-B7EF-4847-863F-AF002B5C20BD}"/>
    <pc:docChg chg="undo custSel addSld delSld modSld sldOrd modMainMaster">
      <pc:chgData name="Khalid Noman" userId="838cb9c0-8098-4cf1-8b99-2f82544c5933" providerId="ADAL" clId="{D75F27EB-B7EF-4847-863F-AF002B5C20BD}" dt="2022-11-30T17:47:52.682" v="7368" actId="20577"/>
      <pc:docMkLst>
        <pc:docMk/>
      </pc:docMkLst>
      <pc:sldChg chg="modSp new mod setBg">
        <pc:chgData name="Khalid Noman" userId="838cb9c0-8098-4cf1-8b99-2f82544c5933" providerId="ADAL" clId="{D75F27EB-B7EF-4847-863F-AF002B5C20BD}" dt="2022-11-23T20:35:14.987" v="114"/>
        <pc:sldMkLst>
          <pc:docMk/>
          <pc:sldMk cId="88960861" sldId="256"/>
        </pc:sldMkLst>
        <pc:spChg chg="mod">
          <ac:chgData name="Khalid Noman" userId="838cb9c0-8098-4cf1-8b99-2f82544c5933" providerId="ADAL" clId="{D75F27EB-B7EF-4847-863F-AF002B5C20BD}" dt="2022-11-23T20:31:11.993" v="16" actId="20577"/>
          <ac:spMkLst>
            <pc:docMk/>
            <pc:sldMk cId="88960861" sldId="256"/>
            <ac:spMk id="2" creationId="{AE901C96-C996-A4BC-8EA8-B825B7CD488B}"/>
          </ac:spMkLst>
        </pc:spChg>
        <pc:spChg chg="mod">
          <ac:chgData name="Khalid Noman" userId="838cb9c0-8098-4cf1-8b99-2f82544c5933" providerId="ADAL" clId="{D75F27EB-B7EF-4847-863F-AF002B5C20BD}" dt="2022-11-23T20:31:26.161" v="67" actId="20577"/>
          <ac:spMkLst>
            <pc:docMk/>
            <pc:sldMk cId="88960861" sldId="256"/>
            <ac:spMk id="3" creationId="{BDF96A95-1BC5-D32B-F629-C396382DED0C}"/>
          </ac:spMkLst>
        </pc:spChg>
      </pc:sldChg>
      <pc:sldChg chg="modSp new del mod">
        <pc:chgData name="Khalid Noman" userId="838cb9c0-8098-4cf1-8b99-2f82544c5933" providerId="ADAL" clId="{D75F27EB-B7EF-4847-863F-AF002B5C20BD}" dt="2022-11-30T17:46:45.734" v="7258" actId="47"/>
        <pc:sldMkLst>
          <pc:docMk/>
          <pc:sldMk cId="1274490288" sldId="257"/>
        </pc:sldMkLst>
        <pc:spChg chg="mod">
          <ac:chgData name="Khalid Noman" userId="838cb9c0-8098-4cf1-8b99-2f82544c5933" providerId="ADAL" clId="{D75F27EB-B7EF-4847-863F-AF002B5C20BD}" dt="2022-11-23T20:35:56.669" v="145" actId="20577"/>
          <ac:spMkLst>
            <pc:docMk/>
            <pc:sldMk cId="1274490288" sldId="257"/>
            <ac:spMk id="2" creationId="{8711AFDD-843D-9B84-AAFE-F9E5391E6521}"/>
          </ac:spMkLst>
        </pc:spChg>
        <pc:spChg chg="mod">
          <ac:chgData name="Khalid Noman" userId="838cb9c0-8098-4cf1-8b99-2f82544c5933" providerId="ADAL" clId="{D75F27EB-B7EF-4847-863F-AF002B5C20BD}" dt="2022-11-30T03:49:26.652" v="6798" actId="5793"/>
          <ac:spMkLst>
            <pc:docMk/>
            <pc:sldMk cId="1274490288" sldId="257"/>
            <ac:spMk id="3" creationId="{7448CC08-FD2B-8813-5DC4-264924EBAB7B}"/>
          </ac:spMkLst>
        </pc:spChg>
      </pc:sldChg>
      <pc:sldChg chg="addSp delSp modSp new mod ord setBg">
        <pc:chgData name="Khalid Noman" userId="838cb9c0-8098-4cf1-8b99-2f82544c5933" providerId="ADAL" clId="{D75F27EB-B7EF-4847-863F-AF002B5C20BD}" dt="2022-11-23T20:41:44.317" v="723" actId="2085"/>
        <pc:sldMkLst>
          <pc:docMk/>
          <pc:sldMk cId="4186260105" sldId="258"/>
        </pc:sldMkLst>
        <pc:spChg chg="mod">
          <ac:chgData name="Khalid Noman" userId="838cb9c0-8098-4cf1-8b99-2f82544c5933" providerId="ADAL" clId="{D75F27EB-B7EF-4847-863F-AF002B5C20BD}" dt="2022-11-23T20:41:13.204" v="720" actId="26606"/>
          <ac:spMkLst>
            <pc:docMk/>
            <pc:sldMk cId="4186260105" sldId="258"/>
            <ac:spMk id="2" creationId="{1C293D11-0773-A7DA-0CC5-CF8C7CEACF5A}"/>
          </ac:spMkLst>
        </pc:spChg>
        <pc:spChg chg="add del mod">
          <ac:chgData name="Khalid Noman" userId="838cb9c0-8098-4cf1-8b99-2f82544c5933" providerId="ADAL" clId="{D75F27EB-B7EF-4847-863F-AF002B5C20BD}" dt="2022-11-23T20:41:13.204" v="720" actId="26606"/>
          <ac:spMkLst>
            <pc:docMk/>
            <pc:sldMk cId="4186260105" sldId="258"/>
            <ac:spMk id="3" creationId="{AB6E3C47-AF14-AE76-05BE-B05212F29AD1}"/>
          </ac:spMkLst>
        </pc:spChg>
        <pc:spChg chg="add del">
          <ac:chgData name="Khalid Noman" userId="838cb9c0-8098-4cf1-8b99-2f82544c5933" providerId="ADAL" clId="{D75F27EB-B7EF-4847-863F-AF002B5C20BD}" dt="2022-11-23T20:40:49.463" v="707" actId="26606"/>
          <ac:spMkLst>
            <pc:docMk/>
            <pc:sldMk cId="4186260105" sldId="258"/>
            <ac:spMk id="9" creationId="{BACC6370-2D7E-4714-9D71-7542949D7D5D}"/>
          </ac:spMkLst>
        </pc:spChg>
        <pc:spChg chg="add del">
          <ac:chgData name="Khalid Noman" userId="838cb9c0-8098-4cf1-8b99-2f82544c5933" providerId="ADAL" clId="{D75F27EB-B7EF-4847-863F-AF002B5C20BD}" dt="2022-11-23T20:40:52.574" v="709" actId="26606"/>
          <ac:spMkLst>
            <pc:docMk/>
            <pc:sldMk cId="4186260105" sldId="258"/>
            <ac:spMk id="10" creationId="{B50AB553-2A96-4A92-96F2-93548E096954}"/>
          </ac:spMkLst>
        </pc:spChg>
        <pc:spChg chg="add del">
          <ac:chgData name="Khalid Noman" userId="838cb9c0-8098-4cf1-8b99-2f82544c5933" providerId="ADAL" clId="{D75F27EB-B7EF-4847-863F-AF002B5C20BD}" dt="2022-11-23T20:40:49.463" v="707" actId="26606"/>
          <ac:spMkLst>
            <pc:docMk/>
            <pc:sldMk cId="4186260105" sldId="258"/>
            <ac:spMk id="11" creationId="{F68B3F68-107C-434F-AA38-110D5EA91B85}"/>
          </ac:spMkLst>
        </pc:spChg>
        <pc:spChg chg="add del">
          <ac:chgData name="Khalid Noman" userId="838cb9c0-8098-4cf1-8b99-2f82544c5933" providerId="ADAL" clId="{D75F27EB-B7EF-4847-863F-AF002B5C20BD}" dt="2022-11-23T20:40:49.463" v="707" actId="26606"/>
          <ac:spMkLst>
            <pc:docMk/>
            <pc:sldMk cId="4186260105" sldId="258"/>
            <ac:spMk id="13" creationId="{AAD0DBB9-1A4B-4391-81D4-CB19F9AB918A}"/>
          </ac:spMkLst>
        </pc:spChg>
        <pc:spChg chg="add del">
          <ac:chgData name="Khalid Noman" userId="838cb9c0-8098-4cf1-8b99-2f82544c5933" providerId="ADAL" clId="{D75F27EB-B7EF-4847-863F-AF002B5C20BD}" dt="2022-11-23T20:40:49.463" v="707" actId="26606"/>
          <ac:spMkLst>
            <pc:docMk/>
            <pc:sldMk cId="4186260105" sldId="258"/>
            <ac:spMk id="15" creationId="{063BBA22-50EA-4C4D-BE05-F1CE4E63AA56}"/>
          </ac:spMkLst>
        </pc:spChg>
        <pc:spChg chg="add del">
          <ac:chgData name="Khalid Noman" userId="838cb9c0-8098-4cf1-8b99-2f82544c5933" providerId="ADAL" clId="{D75F27EB-B7EF-4847-863F-AF002B5C20BD}" dt="2022-11-23T20:40:54.255" v="711" actId="26606"/>
          <ac:spMkLst>
            <pc:docMk/>
            <pc:sldMk cId="4186260105" sldId="258"/>
            <ac:spMk id="19" creationId="{35DB3719-6FDC-4E5D-891D-FF40B7300F64}"/>
          </ac:spMkLst>
        </pc:spChg>
        <pc:spChg chg="add del">
          <ac:chgData name="Khalid Noman" userId="838cb9c0-8098-4cf1-8b99-2f82544c5933" providerId="ADAL" clId="{D75F27EB-B7EF-4847-863F-AF002B5C20BD}" dt="2022-11-23T20:40:54.255" v="711" actId="26606"/>
          <ac:spMkLst>
            <pc:docMk/>
            <pc:sldMk cId="4186260105" sldId="258"/>
            <ac:spMk id="20" creationId="{E0CBAC23-2E3F-4A90-BA59-F8299F6A5439}"/>
          </ac:spMkLst>
        </pc:spChg>
        <pc:spChg chg="add">
          <ac:chgData name="Khalid Noman" userId="838cb9c0-8098-4cf1-8b99-2f82544c5933" providerId="ADAL" clId="{D75F27EB-B7EF-4847-863F-AF002B5C20BD}" dt="2022-11-23T20:41:13.204" v="720" actId="26606"/>
          <ac:spMkLst>
            <pc:docMk/>
            <pc:sldMk cId="4186260105" sldId="258"/>
            <ac:spMk id="31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23T20:41:13.204" v="720" actId="26606"/>
          <ac:spMkLst>
            <pc:docMk/>
            <pc:sldMk cId="4186260105" sldId="258"/>
            <ac:spMk id="32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23T20:41:13.204" v="720" actId="26606"/>
          <ac:spMkLst>
            <pc:docMk/>
            <pc:sldMk cId="4186260105" sldId="258"/>
            <ac:spMk id="33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23T20:41:13.204" v="720" actId="26606"/>
          <ac:spMkLst>
            <pc:docMk/>
            <pc:sldMk cId="4186260105" sldId="258"/>
            <ac:spMk id="34" creationId="{063BBA22-50EA-4C4D-BE05-F1CE4E63AA56}"/>
          </ac:spMkLst>
        </pc:spChg>
        <pc:graphicFrameChg chg="add del">
          <ac:chgData name="Khalid Noman" userId="838cb9c0-8098-4cf1-8b99-2f82544c5933" providerId="ADAL" clId="{D75F27EB-B7EF-4847-863F-AF002B5C20BD}" dt="2022-11-23T20:40:49.463" v="707" actId="26606"/>
          <ac:graphicFrameMkLst>
            <pc:docMk/>
            <pc:sldMk cId="4186260105" sldId="258"/>
            <ac:graphicFrameMk id="5" creationId="{5AC94AC4-BD10-F30F-FE0E-EE96ADAC7C97}"/>
          </ac:graphicFrameMkLst>
        </pc:graphicFrameChg>
        <pc:graphicFrameChg chg="add del">
          <ac:chgData name="Khalid Noman" userId="838cb9c0-8098-4cf1-8b99-2f82544c5933" providerId="ADAL" clId="{D75F27EB-B7EF-4847-863F-AF002B5C20BD}" dt="2022-11-23T20:40:52.574" v="709" actId="26606"/>
          <ac:graphicFrameMkLst>
            <pc:docMk/>
            <pc:sldMk cId="4186260105" sldId="258"/>
            <ac:graphicFrameMk id="17" creationId="{8532B165-7D35-29D3-0033-8F4934339694}"/>
          </ac:graphicFrameMkLst>
        </pc:graphicFrameChg>
        <pc:graphicFrameChg chg="add del">
          <ac:chgData name="Khalid Noman" userId="838cb9c0-8098-4cf1-8b99-2f82544c5933" providerId="ADAL" clId="{D75F27EB-B7EF-4847-863F-AF002B5C20BD}" dt="2022-11-23T20:40:54.255" v="711" actId="26606"/>
          <ac:graphicFrameMkLst>
            <pc:docMk/>
            <pc:sldMk cId="4186260105" sldId="258"/>
            <ac:graphicFrameMk id="21" creationId="{3E193718-0C6F-B154-BDC0-165DE36EAB33}"/>
          </ac:graphicFrameMkLst>
        </pc:graphicFrameChg>
        <pc:graphicFrameChg chg="add del">
          <ac:chgData name="Khalid Noman" userId="838cb9c0-8098-4cf1-8b99-2f82544c5933" providerId="ADAL" clId="{D75F27EB-B7EF-4847-863F-AF002B5C20BD}" dt="2022-11-23T20:40:55.431" v="713" actId="26606"/>
          <ac:graphicFrameMkLst>
            <pc:docMk/>
            <pc:sldMk cId="4186260105" sldId="258"/>
            <ac:graphicFrameMk id="23" creationId="{445E0BB2-0830-E9C4-AC2E-34D47A7CA2B6}"/>
          </ac:graphicFrameMkLst>
        </pc:graphicFrameChg>
        <pc:graphicFrameChg chg="add del">
          <ac:chgData name="Khalid Noman" userId="838cb9c0-8098-4cf1-8b99-2f82544c5933" providerId="ADAL" clId="{D75F27EB-B7EF-4847-863F-AF002B5C20BD}" dt="2022-11-23T20:40:58.063" v="715" actId="26606"/>
          <ac:graphicFrameMkLst>
            <pc:docMk/>
            <pc:sldMk cId="4186260105" sldId="258"/>
            <ac:graphicFrameMk id="25" creationId="{09AC09B6-0124-6240-EF5E-61C077171A76}"/>
          </ac:graphicFrameMkLst>
        </pc:graphicFrameChg>
        <pc:graphicFrameChg chg="add del">
          <ac:chgData name="Khalid Noman" userId="838cb9c0-8098-4cf1-8b99-2f82544c5933" providerId="ADAL" clId="{D75F27EB-B7EF-4847-863F-AF002B5C20BD}" dt="2022-11-23T20:40:59.669" v="717" actId="26606"/>
          <ac:graphicFrameMkLst>
            <pc:docMk/>
            <pc:sldMk cId="4186260105" sldId="258"/>
            <ac:graphicFrameMk id="27" creationId="{B183AEF3-3AD0-6246-1116-5A47FF842168}"/>
          </ac:graphicFrameMkLst>
        </pc:graphicFrameChg>
        <pc:graphicFrameChg chg="add del">
          <ac:chgData name="Khalid Noman" userId="838cb9c0-8098-4cf1-8b99-2f82544c5933" providerId="ADAL" clId="{D75F27EB-B7EF-4847-863F-AF002B5C20BD}" dt="2022-11-23T20:41:13.185" v="719" actId="26606"/>
          <ac:graphicFrameMkLst>
            <pc:docMk/>
            <pc:sldMk cId="4186260105" sldId="258"/>
            <ac:graphicFrameMk id="29" creationId="{E0438DDE-A859-CDBA-E212-6A09B34BAE85}"/>
          </ac:graphicFrameMkLst>
        </pc:graphicFrameChg>
        <pc:graphicFrameChg chg="add mod">
          <ac:chgData name="Khalid Noman" userId="838cb9c0-8098-4cf1-8b99-2f82544c5933" providerId="ADAL" clId="{D75F27EB-B7EF-4847-863F-AF002B5C20BD}" dt="2022-11-23T20:41:44.317" v="723" actId="2085"/>
          <ac:graphicFrameMkLst>
            <pc:docMk/>
            <pc:sldMk cId="4186260105" sldId="258"/>
            <ac:graphicFrameMk id="35" creationId="{5AC94AC4-BD10-F30F-FE0E-EE96ADAC7C97}"/>
          </ac:graphicFrameMkLst>
        </pc:graphicFrameChg>
        <pc:picChg chg="add mod">
          <ac:chgData name="Khalid Noman" userId="838cb9c0-8098-4cf1-8b99-2f82544c5933" providerId="ADAL" clId="{D75F27EB-B7EF-4847-863F-AF002B5C20BD}" dt="2022-11-23T20:40:31.686" v="705"/>
          <ac:picMkLst>
            <pc:docMk/>
            <pc:sldMk cId="4186260105" sldId="258"/>
            <ac:picMk id="4" creationId="{B8186018-7918-9204-DE8E-9E72674737F1}"/>
          </ac:picMkLst>
        </pc:picChg>
        <pc:picChg chg="add del">
          <ac:chgData name="Khalid Noman" userId="838cb9c0-8098-4cf1-8b99-2f82544c5933" providerId="ADAL" clId="{D75F27EB-B7EF-4847-863F-AF002B5C20BD}" dt="2022-11-23T20:40:52.574" v="709" actId="26606"/>
          <ac:picMkLst>
            <pc:docMk/>
            <pc:sldMk cId="4186260105" sldId="258"/>
            <ac:picMk id="6" creationId="{9E845884-E7EC-7E6B-66F2-A34349E25F57}"/>
          </ac:picMkLst>
        </pc:picChg>
      </pc:sldChg>
      <pc:sldChg chg="addSp delSp modSp new mod ord setBg">
        <pc:chgData name="Khalid Noman" userId="838cb9c0-8098-4cf1-8b99-2f82544c5933" providerId="ADAL" clId="{D75F27EB-B7EF-4847-863F-AF002B5C20BD}" dt="2022-11-23T20:43:19.949" v="997" actId="26606"/>
        <pc:sldMkLst>
          <pc:docMk/>
          <pc:sldMk cId="2735988071" sldId="259"/>
        </pc:sldMkLst>
        <pc:spChg chg="mod">
          <ac:chgData name="Khalid Noman" userId="838cb9c0-8098-4cf1-8b99-2f82544c5933" providerId="ADAL" clId="{D75F27EB-B7EF-4847-863F-AF002B5C20BD}" dt="2022-11-23T20:43:19.949" v="997" actId="26606"/>
          <ac:spMkLst>
            <pc:docMk/>
            <pc:sldMk cId="2735988071" sldId="259"/>
            <ac:spMk id="2" creationId="{39BE326A-4894-FBA4-5668-8C4E752EF7FB}"/>
          </ac:spMkLst>
        </pc:spChg>
        <pc:spChg chg="del mod">
          <ac:chgData name="Khalid Noman" userId="838cb9c0-8098-4cf1-8b99-2f82544c5933" providerId="ADAL" clId="{D75F27EB-B7EF-4847-863F-AF002B5C20BD}" dt="2022-11-23T20:43:19.949" v="997" actId="26606"/>
          <ac:spMkLst>
            <pc:docMk/>
            <pc:sldMk cId="2735988071" sldId="259"/>
            <ac:spMk id="3" creationId="{57046617-7D7A-4131-E4A7-4B121C532E4C}"/>
          </ac:spMkLst>
        </pc:spChg>
        <pc:spChg chg="add">
          <ac:chgData name="Khalid Noman" userId="838cb9c0-8098-4cf1-8b99-2f82544c5933" providerId="ADAL" clId="{D75F27EB-B7EF-4847-863F-AF002B5C20BD}" dt="2022-11-23T20:43:19.949" v="997" actId="26606"/>
          <ac:spMkLst>
            <pc:docMk/>
            <pc:sldMk cId="2735988071" sldId="259"/>
            <ac:spMk id="9" creationId="{8408A62E-5888-4462-B3D5-F8078206F89C}"/>
          </ac:spMkLst>
        </pc:spChg>
        <pc:graphicFrameChg chg="add">
          <ac:chgData name="Khalid Noman" userId="838cb9c0-8098-4cf1-8b99-2f82544c5933" providerId="ADAL" clId="{D75F27EB-B7EF-4847-863F-AF002B5C20BD}" dt="2022-11-23T20:43:19.949" v="997" actId="26606"/>
          <ac:graphicFrameMkLst>
            <pc:docMk/>
            <pc:sldMk cId="2735988071" sldId="259"/>
            <ac:graphicFrameMk id="5" creationId="{7FC66682-E91B-330D-B234-D1F540FB27E3}"/>
          </ac:graphicFrameMkLst>
        </pc:graphicFrameChg>
      </pc:sldChg>
      <pc:sldChg chg="addSp delSp modSp new mod setBg">
        <pc:chgData name="Khalid Noman" userId="838cb9c0-8098-4cf1-8b99-2f82544c5933" providerId="ADAL" clId="{D75F27EB-B7EF-4847-863F-AF002B5C20BD}" dt="2022-11-28T23:30:57.745" v="2003" actId="207"/>
        <pc:sldMkLst>
          <pc:docMk/>
          <pc:sldMk cId="3445690701" sldId="260"/>
        </pc:sldMkLst>
        <pc:spChg chg="mod">
          <ac:chgData name="Khalid Noman" userId="838cb9c0-8098-4cf1-8b99-2f82544c5933" providerId="ADAL" clId="{D75F27EB-B7EF-4847-863F-AF002B5C20BD}" dt="2022-11-23T20:45:48.868" v="1090" actId="26606"/>
          <ac:spMkLst>
            <pc:docMk/>
            <pc:sldMk cId="3445690701" sldId="260"/>
            <ac:spMk id="2" creationId="{D3BC6CC3-0A18-1047-3476-A5E8E7905D56}"/>
          </ac:spMkLst>
        </pc:spChg>
        <pc:spChg chg="del">
          <ac:chgData name="Khalid Noman" userId="838cb9c0-8098-4cf1-8b99-2f82544c5933" providerId="ADAL" clId="{D75F27EB-B7EF-4847-863F-AF002B5C20BD}" dt="2022-11-23T20:45:29.569" v="1089"/>
          <ac:spMkLst>
            <pc:docMk/>
            <pc:sldMk cId="3445690701" sldId="260"/>
            <ac:spMk id="3" creationId="{76749476-347F-43EF-1E9C-C46EE26ECC72}"/>
          </ac:spMkLst>
        </pc:spChg>
        <pc:spChg chg="add">
          <ac:chgData name="Khalid Noman" userId="838cb9c0-8098-4cf1-8b99-2f82544c5933" providerId="ADAL" clId="{D75F27EB-B7EF-4847-863F-AF002B5C20BD}" dt="2022-11-23T20:45:48.868" v="1090" actId="26606"/>
          <ac:spMkLst>
            <pc:docMk/>
            <pc:sldMk cId="3445690701" sldId="260"/>
            <ac:spMk id="9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23T20:45:48.868" v="1090" actId="26606"/>
          <ac:spMkLst>
            <pc:docMk/>
            <pc:sldMk cId="3445690701" sldId="260"/>
            <ac:spMk id="11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23T20:45:48.868" v="1090" actId="26606"/>
          <ac:spMkLst>
            <pc:docMk/>
            <pc:sldMk cId="3445690701" sldId="260"/>
            <ac:spMk id="13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23T20:45:48.868" v="1090" actId="26606"/>
          <ac:spMkLst>
            <pc:docMk/>
            <pc:sldMk cId="3445690701" sldId="260"/>
            <ac:spMk id="15" creationId="{063BBA22-50EA-4C4D-BE05-F1CE4E63AA56}"/>
          </ac:spMkLst>
        </pc:spChg>
        <pc:graphicFrameChg chg="add mod modGraphic">
          <ac:chgData name="Khalid Noman" userId="838cb9c0-8098-4cf1-8b99-2f82544c5933" providerId="ADAL" clId="{D75F27EB-B7EF-4847-863F-AF002B5C20BD}" dt="2022-11-28T23:30:57.745" v="2003" actId="207"/>
          <ac:graphicFrameMkLst>
            <pc:docMk/>
            <pc:sldMk cId="3445690701" sldId="260"/>
            <ac:graphicFrameMk id="4" creationId="{C0549856-72D1-5B99-AB1E-422456656F58}"/>
          </ac:graphicFrameMkLst>
        </pc:graphicFrameChg>
      </pc:sldChg>
      <pc:sldChg chg="addSp delSp modSp new del mod ord setBg">
        <pc:chgData name="Khalid Noman" userId="838cb9c0-8098-4cf1-8b99-2f82544c5933" providerId="ADAL" clId="{D75F27EB-B7EF-4847-863F-AF002B5C20BD}" dt="2022-11-28T23:27:35.178" v="1982" actId="47"/>
        <pc:sldMkLst>
          <pc:docMk/>
          <pc:sldMk cId="55874185" sldId="261"/>
        </pc:sldMkLst>
        <pc:spChg chg="mod">
          <ac:chgData name="Khalid Noman" userId="838cb9c0-8098-4cf1-8b99-2f82544c5933" providerId="ADAL" clId="{D75F27EB-B7EF-4847-863F-AF002B5C20BD}" dt="2022-11-28T02:08:25.307" v="1752" actId="26606"/>
          <ac:spMkLst>
            <pc:docMk/>
            <pc:sldMk cId="55874185" sldId="261"/>
            <ac:spMk id="2" creationId="{9E813EA4-A584-FF4C-ABD0-F1CFDF566950}"/>
          </ac:spMkLst>
        </pc:spChg>
        <pc:spChg chg="del mod">
          <ac:chgData name="Khalid Noman" userId="838cb9c0-8098-4cf1-8b99-2f82544c5933" providerId="ADAL" clId="{D75F27EB-B7EF-4847-863F-AF002B5C20BD}" dt="2022-11-28T02:08:25.307" v="1752" actId="26606"/>
          <ac:spMkLst>
            <pc:docMk/>
            <pc:sldMk cId="55874185" sldId="261"/>
            <ac:spMk id="3" creationId="{93C6AF63-D8FD-F7A1-9D4E-308F076DECAC}"/>
          </ac:spMkLst>
        </pc:spChg>
        <pc:spChg chg="add">
          <ac:chgData name="Khalid Noman" userId="838cb9c0-8098-4cf1-8b99-2f82544c5933" providerId="ADAL" clId="{D75F27EB-B7EF-4847-863F-AF002B5C20BD}" dt="2022-11-28T02:08:25.307" v="1752" actId="26606"/>
          <ac:spMkLst>
            <pc:docMk/>
            <pc:sldMk cId="55874185" sldId="261"/>
            <ac:spMk id="9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28T02:08:25.307" v="1752" actId="26606"/>
          <ac:spMkLst>
            <pc:docMk/>
            <pc:sldMk cId="55874185" sldId="261"/>
            <ac:spMk id="11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28T02:08:25.307" v="1752" actId="26606"/>
          <ac:spMkLst>
            <pc:docMk/>
            <pc:sldMk cId="55874185" sldId="261"/>
            <ac:spMk id="13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28T02:08:25.307" v="1752" actId="26606"/>
          <ac:spMkLst>
            <pc:docMk/>
            <pc:sldMk cId="55874185" sldId="261"/>
            <ac:spMk id="15" creationId="{063BBA22-50EA-4C4D-BE05-F1CE4E63AA56}"/>
          </ac:spMkLst>
        </pc:spChg>
        <pc:graphicFrameChg chg="add">
          <ac:chgData name="Khalid Noman" userId="838cb9c0-8098-4cf1-8b99-2f82544c5933" providerId="ADAL" clId="{D75F27EB-B7EF-4847-863F-AF002B5C20BD}" dt="2022-11-28T02:08:25.307" v="1752" actId="26606"/>
          <ac:graphicFrameMkLst>
            <pc:docMk/>
            <pc:sldMk cId="55874185" sldId="261"/>
            <ac:graphicFrameMk id="5" creationId="{AAA936C4-775A-1A07-456B-7ACB68725940}"/>
          </ac:graphicFrameMkLst>
        </pc:graphicFrameChg>
      </pc:sldChg>
      <pc:sldChg chg="addSp delSp modSp new mod setBg">
        <pc:chgData name="Khalid Noman" userId="838cb9c0-8098-4cf1-8b99-2f82544c5933" providerId="ADAL" clId="{D75F27EB-B7EF-4847-863F-AF002B5C20BD}" dt="2022-11-28T23:28:06.404" v="1989"/>
        <pc:sldMkLst>
          <pc:docMk/>
          <pc:sldMk cId="2530650661" sldId="262"/>
        </pc:sldMkLst>
        <pc:spChg chg="mod">
          <ac:chgData name="Khalid Noman" userId="838cb9c0-8098-4cf1-8b99-2f82544c5933" providerId="ADAL" clId="{D75F27EB-B7EF-4847-863F-AF002B5C20BD}" dt="2022-11-28T02:08:14.512" v="1751" actId="26606"/>
          <ac:spMkLst>
            <pc:docMk/>
            <pc:sldMk cId="2530650661" sldId="262"/>
            <ac:spMk id="2" creationId="{A096BEF9-D187-60CE-CFB9-53183DBE64A0}"/>
          </ac:spMkLst>
        </pc:spChg>
        <pc:spChg chg="del mod">
          <ac:chgData name="Khalid Noman" userId="838cb9c0-8098-4cf1-8b99-2f82544c5933" providerId="ADAL" clId="{D75F27EB-B7EF-4847-863F-AF002B5C20BD}" dt="2022-11-28T02:08:14.512" v="1751" actId="26606"/>
          <ac:spMkLst>
            <pc:docMk/>
            <pc:sldMk cId="2530650661" sldId="262"/>
            <ac:spMk id="3" creationId="{A711C0DA-4405-8D50-FFB8-5107884116F8}"/>
          </ac:spMkLst>
        </pc:spChg>
        <pc:spChg chg="add">
          <ac:chgData name="Khalid Noman" userId="838cb9c0-8098-4cf1-8b99-2f82544c5933" providerId="ADAL" clId="{D75F27EB-B7EF-4847-863F-AF002B5C20BD}" dt="2022-11-28T02:08:14.512" v="1751" actId="26606"/>
          <ac:spMkLst>
            <pc:docMk/>
            <pc:sldMk cId="2530650661" sldId="262"/>
            <ac:spMk id="9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28T02:08:14.512" v="1751" actId="26606"/>
          <ac:spMkLst>
            <pc:docMk/>
            <pc:sldMk cId="2530650661" sldId="262"/>
            <ac:spMk id="11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28T02:08:14.512" v="1751" actId="26606"/>
          <ac:spMkLst>
            <pc:docMk/>
            <pc:sldMk cId="2530650661" sldId="262"/>
            <ac:spMk id="13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28T02:08:14.512" v="1751" actId="26606"/>
          <ac:spMkLst>
            <pc:docMk/>
            <pc:sldMk cId="2530650661" sldId="262"/>
            <ac:spMk id="15" creationId="{063BBA22-50EA-4C4D-BE05-F1CE4E63AA56}"/>
          </ac:spMkLst>
        </pc:spChg>
        <pc:graphicFrameChg chg="add mod modGraphic">
          <ac:chgData name="Khalid Noman" userId="838cb9c0-8098-4cf1-8b99-2f82544c5933" providerId="ADAL" clId="{D75F27EB-B7EF-4847-863F-AF002B5C20BD}" dt="2022-11-28T23:28:06.404" v="1989"/>
          <ac:graphicFrameMkLst>
            <pc:docMk/>
            <pc:sldMk cId="2530650661" sldId="262"/>
            <ac:graphicFrameMk id="5" creationId="{27CDE53D-03C7-1E8F-152A-298F75DEDA9F}"/>
          </ac:graphicFrameMkLst>
        </pc:graphicFrameChg>
      </pc:sldChg>
      <pc:sldChg chg="addSp delSp modSp new mod">
        <pc:chgData name="Khalid Noman" userId="838cb9c0-8098-4cf1-8b99-2f82544c5933" providerId="ADAL" clId="{D75F27EB-B7EF-4847-863F-AF002B5C20BD}" dt="2022-11-30T02:52:19.156" v="4401" actId="26606"/>
        <pc:sldMkLst>
          <pc:docMk/>
          <pc:sldMk cId="1130540784" sldId="263"/>
        </pc:sldMkLst>
        <pc:spChg chg="mod">
          <ac:chgData name="Khalid Noman" userId="838cb9c0-8098-4cf1-8b99-2f82544c5933" providerId="ADAL" clId="{D75F27EB-B7EF-4847-863F-AF002B5C20BD}" dt="2022-11-28T23:25:15.410" v="1776" actId="20577"/>
          <ac:spMkLst>
            <pc:docMk/>
            <pc:sldMk cId="1130540784" sldId="263"/>
            <ac:spMk id="2" creationId="{FD9EECEA-E49D-542B-E242-D33A51D48656}"/>
          </ac:spMkLst>
        </pc:spChg>
        <pc:spChg chg="del mod">
          <ac:chgData name="Khalid Noman" userId="838cb9c0-8098-4cf1-8b99-2f82544c5933" providerId="ADAL" clId="{D75F27EB-B7EF-4847-863F-AF002B5C20BD}" dt="2022-11-30T02:52:19.156" v="4401" actId="26606"/>
          <ac:spMkLst>
            <pc:docMk/>
            <pc:sldMk cId="1130540784" sldId="263"/>
            <ac:spMk id="3" creationId="{3E5EB6EA-09AC-6858-6B43-50C7CB1CF27F}"/>
          </ac:spMkLst>
        </pc:spChg>
        <pc:graphicFrameChg chg="add">
          <ac:chgData name="Khalid Noman" userId="838cb9c0-8098-4cf1-8b99-2f82544c5933" providerId="ADAL" clId="{D75F27EB-B7EF-4847-863F-AF002B5C20BD}" dt="2022-11-30T02:52:19.156" v="4401" actId="26606"/>
          <ac:graphicFrameMkLst>
            <pc:docMk/>
            <pc:sldMk cId="1130540784" sldId="263"/>
            <ac:graphicFrameMk id="5" creationId="{B5609AF8-2DEE-0316-A461-2CE82A2CD4D2}"/>
          </ac:graphicFrameMkLst>
        </pc:graphicFrameChg>
      </pc:sldChg>
      <pc:sldChg chg="addSp delSp modSp new mod setBg">
        <pc:chgData name="Khalid Noman" userId="838cb9c0-8098-4cf1-8b99-2f82544c5933" providerId="ADAL" clId="{D75F27EB-B7EF-4847-863F-AF002B5C20BD}" dt="2022-11-28T23:46:46.363" v="3092" actId="14100"/>
        <pc:sldMkLst>
          <pc:docMk/>
          <pc:sldMk cId="1834038299" sldId="264"/>
        </pc:sldMkLst>
        <pc:spChg chg="mod">
          <ac:chgData name="Khalid Noman" userId="838cb9c0-8098-4cf1-8b99-2f82544c5933" providerId="ADAL" clId="{D75F27EB-B7EF-4847-863F-AF002B5C20BD}" dt="2022-11-28T23:45:58.147" v="3046" actId="26606"/>
          <ac:spMkLst>
            <pc:docMk/>
            <pc:sldMk cId="1834038299" sldId="264"/>
            <ac:spMk id="2" creationId="{8581CBF5-808B-3F5C-B017-42E6ADCB1D7F}"/>
          </ac:spMkLst>
        </pc:spChg>
        <pc:spChg chg="del mod">
          <ac:chgData name="Khalid Noman" userId="838cb9c0-8098-4cf1-8b99-2f82544c5933" providerId="ADAL" clId="{D75F27EB-B7EF-4847-863F-AF002B5C20BD}" dt="2022-11-28T23:38:52.446" v="2469" actId="26606"/>
          <ac:spMkLst>
            <pc:docMk/>
            <pc:sldMk cId="1834038299" sldId="264"/>
            <ac:spMk id="3" creationId="{81E8DA8F-B8D9-C38C-4D1A-6B8A5315C3E3}"/>
          </ac:spMkLst>
        </pc:spChg>
        <pc:spChg chg="add del">
          <ac:chgData name="Khalid Noman" userId="838cb9c0-8098-4cf1-8b99-2f82544c5933" providerId="ADAL" clId="{D75F27EB-B7EF-4847-863F-AF002B5C20BD}" dt="2022-11-28T23:45:58.147" v="3046" actId="26606"/>
          <ac:spMkLst>
            <pc:docMk/>
            <pc:sldMk cId="1834038299" sldId="264"/>
            <ac:spMk id="7" creationId="{BACC6370-2D7E-4714-9D71-7542949D7D5D}"/>
          </ac:spMkLst>
        </pc:spChg>
        <pc:spChg chg="add del">
          <ac:chgData name="Khalid Noman" userId="838cb9c0-8098-4cf1-8b99-2f82544c5933" providerId="ADAL" clId="{D75F27EB-B7EF-4847-863F-AF002B5C20BD}" dt="2022-11-28T23:45:58.147" v="3046" actId="26606"/>
          <ac:spMkLst>
            <pc:docMk/>
            <pc:sldMk cId="1834038299" sldId="264"/>
            <ac:spMk id="8" creationId="{F68B3F68-107C-434F-AA38-110D5EA91B85}"/>
          </ac:spMkLst>
        </pc:spChg>
        <pc:spChg chg="add del">
          <ac:chgData name="Khalid Noman" userId="838cb9c0-8098-4cf1-8b99-2f82544c5933" providerId="ADAL" clId="{D75F27EB-B7EF-4847-863F-AF002B5C20BD}" dt="2022-11-28T23:45:58.147" v="3046" actId="26606"/>
          <ac:spMkLst>
            <pc:docMk/>
            <pc:sldMk cId="1834038299" sldId="264"/>
            <ac:spMk id="9" creationId="{AAD0DBB9-1A4B-4391-81D4-CB19F9AB918A}"/>
          </ac:spMkLst>
        </pc:spChg>
        <pc:spChg chg="add del">
          <ac:chgData name="Khalid Noman" userId="838cb9c0-8098-4cf1-8b99-2f82544c5933" providerId="ADAL" clId="{D75F27EB-B7EF-4847-863F-AF002B5C20BD}" dt="2022-11-28T23:39:20.845" v="2474" actId="26606"/>
          <ac:spMkLst>
            <pc:docMk/>
            <pc:sldMk cId="1834038299" sldId="264"/>
            <ac:spMk id="10" creationId="{BACC6370-2D7E-4714-9D71-7542949D7D5D}"/>
          </ac:spMkLst>
        </pc:spChg>
        <pc:spChg chg="add del">
          <ac:chgData name="Khalid Noman" userId="838cb9c0-8098-4cf1-8b99-2f82544c5933" providerId="ADAL" clId="{D75F27EB-B7EF-4847-863F-AF002B5C20BD}" dt="2022-11-28T23:45:58.147" v="3046" actId="26606"/>
          <ac:spMkLst>
            <pc:docMk/>
            <pc:sldMk cId="1834038299" sldId="264"/>
            <ac:spMk id="11" creationId="{063BBA22-50EA-4C4D-BE05-F1CE4E63AA56}"/>
          </ac:spMkLst>
        </pc:spChg>
        <pc:spChg chg="add del">
          <ac:chgData name="Khalid Noman" userId="838cb9c0-8098-4cf1-8b99-2f82544c5933" providerId="ADAL" clId="{D75F27EB-B7EF-4847-863F-AF002B5C20BD}" dt="2022-11-28T23:39:20.845" v="2474" actId="26606"/>
          <ac:spMkLst>
            <pc:docMk/>
            <pc:sldMk cId="1834038299" sldId="264"/>
            <ac:spMk id="12" creationId="{F68B3F68-107C-434F-AA38-110D5EA91B85}"/>
          </ac:spMkLst>
        </pc:spChg>
        <pc:spChg chg="add del">
          <ac:chgData name="Khalid Noman" userId="838cb9c0-8098-4cf1-8b99-2f82544c5933" providerId="ADAL" clId="{D75F27EB-B7EF-4847-863F-AF002B5C20BD}" dt="2022-11-28T23:39:20.845" v="2474" actId="26606"/>
          <ac:spMkLst>
            <pc:docMk/>
            <pc:sldMk cId="1834038299" sldId="264"/>
            <ac:spMk id="14" creationId="{AAD0DBB9-1A4B-4391-81D4-CB19F9AB918A}"/>
          </ac:spMkLst>
        </pc:spChg>
        <pc:spChg chg="add del">
          <ac:chgData name="Khalid Noman" userId="838cb9c0-8098-4cf1-8b99-2f82544c5933" providerId="ADAL" clId="{D75F27EB-B7EF-4847-863F-AF002B5C20BD}" dt="2022-11-28T23:39:20.845" v="2474" actId="26606"/>
          <ac:spMkLst>
            <pc:docMk/>
            <pc:sldMk cId="1834038299" sldId="264"/>
            <ac:spMk id="16" creationId="{063BBA22-50EA-4C4D-BE05-F1CE4E63AA56}"/>
          </ac:spMkLst>
        </pc:spChg>
        <pc:spChg chg="add del">
          <ac:chgData name="Khalid Noman" userId="838cb9c0-8098-4cf1-8b99-2f82544c5933" providerId="ADAL" clId="{D75F27EB-B7EF-4847-863F-AF002B5C20BD}" dt="2022-11-28T23:39:21.659" v="2476" actId="26606"/>
          <ac:spMkLst>
            <pc:docMk/>
            <pc:sldMk cId="1834038299" sldId="264"/>
            <ac:spMk id="19" creationId="{42285737-90EE-47DC-AC80-8AE156B11969}"/>
          </ac:spMkLst>
        </pc:spChg>
        <pc:spChg chg="add del">
          <ac:chgData name="Khalid Noman" userId="838cb9c0-8098-4cf1-8b99-2f82544c5933" providerId="ADAL" clId="{D75F27EB-B7EF-4847-863F-AF002B5C20BD}" dt="2022-11-28T23:40:36.601" v="2562" actId="26606"/>
          <ac:spMkLst>
            <pc:docMk/>
            <pc:sldMk cId="1834038299" sldId="264"/>
            <ac:spMk id="24" creationId="{BACC6370-2D7E-4714-9D71-7542949D7D5D}"/>
          </ac:spMkLst>
        </pc:spChg>
        <pc:spChg chg="add del">
          <ac:chgData name="Khalid Noman" userId="838cb9c0-8098-4cf1-8b99-2f82544c5933" providerId="ADAL" clId="{D75F27EB-B7EF-4847-863F-AF002B5C20BD}" dt="2022-11-28T23:40:36.601" v="2562" actId="26606"/>
          <ac:spMkLst>
            <pc:docMk/>
            <pc:sldMk cId="1834038299" sldId="264"/>
            <ac:spMk id="25" creationId="{F68B3F68-107C-434F-AA38-110D5EA91B85}"/>
          </ac:spMkLst>
        </pc:spChg>
        <pc:spChg chg="add del">
          <ac:chgData name="Khalid Noman" userId="838cb9c0-8098-4cf1-8b99-2f82544c5933" providerId="ADAL" clId="{D75F27EB-B7EF-4847-863F-AF002B5C20BD}" dt="2022-11-28T23:40:36.601" v="2562" actId="26606"/>
          <ac:spMkLst>
            <pc:docMk/>
            <pc:sldMk cId="1834038299" sldId="264"/>
            <ac:spMk id="26" creationId="{AAD0DBB9-1A4B-4391-81D4-CB19F9AB918A}"/>
          </ac:spMkLst>
        </pc:spChg>
        <pc:spChg chg="add del">
          <ac:chgData name="Khalid Noman" userId="838cb9c0-8098-4cf1-8b99-2f82544c5933" providerId="ADAL" clId="{D75F27EB-B7EF-4847-863F-AF002B5C20BD}" dt="2022-11-28T23:40:36.601" v="2562" actId="26606"/>
          <ac:spMkLst>
            <pc:docMk/>
            <pc:sldMk cId="1834038299" sldId="264"/>
            <ac:spMk id="27" creationId="{063BBA22-50EA-4C4D-BE05-F1CE4E63AA56}"/>
          </ac:spMkLst>
        </pc:spChg>
        <pc:grpChg chg="add del">
          <ac:chgData name="Khalid Noman" userId="838cb9c0-8098-4cf1-8b99-2f82544c5933" providerId="ADAL" clId="{D75F27EB-B7EF-4847-863F-AF002B5C20BD}" dt="2022-11-28T23:39:21.659" v="2476" actId="26606"/>
          <ac:grpSpMkLst>
            <pc:docMk/>
            <pc:sldMk cId="1834038299" sldId="264"/>
            <ac:grpSpMk id="20" creationId="{B57BDC17-F1B3-455F-BBF1-680AA1F25C06}"/>
          </ac:grpSpMkLst>
        </pc:grpChg>
        <pc:graphicFrameChg chg="add mod modGraphic">
          <ac:chgData name="Khalid Noman" userId="838cb9c0-8098-4cf1-8b99-2f82544c5933" providerId="ADAL" clId="{D75F27EB-B7EF-4847-863F-AF002B5C20BD}" dt="2022-11-28T23:46:46.363" v="3092" actId="14100"/>
          <ac:graphicFrameMkLst>
            <pc:docMk/>
            <pc:sldMk cId="1834038299" sldId="264"/>
            <ac:graphicFrameMk id="5" creationId="{8345068F-AAC1-4836-7435-5E6C2FD27903}"/>
          </ac:graphicFrameMkLst>
        </pc:graphicFrameChg>
      </pc:sldChg>
      <pc:sldChg chg="addSp delSp modSp new del mod">
        <pc:chgData name="Khalid Noman" userId="838cb9c0-8098-4cf1-8b99-2f82544c5933" providerId="ADAL" clId="{D75F27EB-B7EF-4847-863F-AF002B5C20BD}" dt="2022-11-29T03:22:14.796" v="3138" actId="47"/>
        <pc:sldMkLst>
          <pc:docMk/>
          <pc:sldMk cId="1415521727" sldId="265"/>
        </pc:sldMkLst>
        <pc:spChg chg="mod">
          <ac:chgData name="Khalid Noman" userId="838cb9c0-8098-4cf1-8b99-2f82544c5933" providerId="ADAL" clId="{D75F27EB-B7EF-4847-863F-AF002B5C20BD}" dt="2022-11-28T23:26:24.531" v="1837" actId="20577"/>
          <ac:spMkLst>
            <pc:docMk/>
            <pc:sldMk cId="1415521727" sldId="265"/>
            <ac:spMk id="2" creationId="{18EA766B-498D-D7A5-4B21-C6BC6B28744D}"/>
          </ac:spMkLst>
        </pc:spChg>
        <pc:spChg chg="mod">
          <ac:chgData name="Khalid Noman" userId="838cb9c0-8098-4cf1-8b99-2f82544c5933" providerId="ADAL" clId="{D75F27EB-B7EF-4847-863F-AF002B5C20BD}" dt="2022-11-29T03:21:20.936" v="3107" actId="20577"/>
          <ac:spMkLst>
            <pc:docMk/>
            <pc:sldMk cId="1415521727" sldId="265"/>
            <ac:spMk id="3" creationId="{BA94A6F5-8A43-22B7-4EEA-C74AB8894AB9}"/>
          </ac:spMkLst>
        </pc:spChg>
        <pc:picChg chg="add del mod">
          <ac:chgData name="Khalid Noman" userId="838cb9c0-8098-4cf1-8b99-2f82544c5933" providerId="ADAL" clId="{D75F27EB-B7EF-4847-863F-AF002B5C20BD}" dt="2022-11-29T03:21:03.547" v="3102"/>
          <ac:picMkLst>
            <pc:docMk/>
            <pc:sldMk cId="1415521727" sldId="265"/>
            <ac:picMk id="5" creationId="{AE6FA124-784A-5E9D-7A8C-BB5551F11DF7}"/>
          </ac:picMkLst>
        </pc:picChg>
      </pc:sldChg>
      <pc:sldChg chg="addSp delSp modSp new mod setBg">
        <pc:chgData name="Khalid Noman" userId="838cb9c0-8098-4cf1-8b99-2f82544c5933" providerId="ADAL" clId="{D75F27EB-B7EF-4847-863F-AF002B5C20BD}" dt="2022-11-28T23:47:34.789" v="3097" actId="207"/>
        <pc:sldMkLst>
          <pc:docMk/>
          <pc:sldMk cId="1886744899" sldId="266"/>
        </pc:sldMkLst>
        <pc:spChg chg="mod">
          <ac:chgData name="Khalid Noman" userId="838cb9c0-8098-4cf1-8b99-2f82544c5933" providerId="ADAL" clId="{D75F27EB-B7EF-4847-863F-AF002B5C20BD}" dt="2022-11-28T23:44:44.416" v="3033" actId="26606"/>
          <ac:spMkLst>
            <pc:docMk/>
            <pc:sldMk cId="1886744899" sldId="266"/>
            <ac:spMk id="2" creationId="{E300D344-427A-0974-98EB-16172AC883ED}"/>
          </ac:spMkLst>
        </pc:spChg>
        <pc:spChg chg="add del mod">
          <ac:chgData name="Khalid Noman" userId="838cb9c0-8098-4cf1-8b99-2f82544c5933" providerId="ADAL" clId="{D75F27EB-B7EF-4847-863F-AF002B5C20BD}" dt="2022-11-28T23:41:08.209" v="2598" actId="3680"/>
          <ac:spMkLst>
            <pc:docMk/>
            <pc:sldMk cId="1886744899" sldId="266"/>
            <ac:spMk id="3" creationId="{43E9E032-815A-9B1A-05CD-BC3080C7890F}"/>
          </ac:spMkLst>
        </pc:spChg>
        <pc:spChg chg="add del">
          <ac:chgData name="Khalid Noman" userId="838cb9c0-8098-4cf1-8b99-2f82544c5933" providerId="ADAL" clId="{D75F27EB-B7EF-4847-863F-AF002B5C20BD}" dt="2022-11-28T23:44:44.385" v="3032" actId="26606"/>
          <ac:spMkLst>
            <pc:docMk/>
            <pc:sldMk cId="1886744899" sldId="266"/>
            <ac:spMk id="10" creationId="{C5278130-DFE0-457B-8698-88DF69019DDE}"/>
          </ac:spMkLst>
        </pc:spChg>
        <pc:spChg chg="add del">
          <ac:chgData name="Khalid Noman" userId="838cb9c0-8098-4cf1-8b99-2f82544c5933" providerId="ADAL" clId="{D75F27EB-B7EF-4847-863F-AF002B5C20BD}" dt="2022-11-28T23:44:44.385" v="3032" actId="26606"/>
          <ac:spMkLst>
            <pc:docMk/>
            <pc:sldMk cId="1886744899" sldId="266"/>
            <ac:spMk id="12" creationId="{2F99531B-1681-4D6E-BECB-18325B33A618}"/>
          </ac:spMkLst>
        </pc:spChg>
        <pc:spChg chg="add del">
          <ac:chgData name="Khalid Noman" userId="838cb9c0-8098-4cf1-8b99-2f82544c5933" providerId="ADAL" clId="{D75F27EB-B7EF-4847-863F-AF002B5C20BD}" dt="2022-11-28T23:44:44.385" v="3032" actId="26606"/>
          <ac:spMkLst>
            <pc:docMk/>
            <pc:sldMk cId="1886744899" sldId="266"/>
            <ac:spMk id="14" creationId="{678FDE52-D5D4-469B-98A9-AD87CC5A909C}"/>
          </ac:spMkLst>
        </pc:spChg>
        <pc:spChg chg="add">
          <ac:chgData name="Khalid Noman" userId="838cb9c0-8098-4cf1-8b99-2f82544c5933" providerId="ADAL" clId="{D75F27EB-B7EF-4847-863F-AF002B5C20BD}" dt="2022-11-28T23:44:44.416" v="3033" actId="26606"/>
          <ac:spMkLst>
            <pc:docMk/>
            <pc:sldMk cId="1886744899" sldId="266"/>
            <ac:spMk id="20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28T23:44:44.416" v="3033" actId="26606"/>
          <ac:spMkLst>
            <pc:docMk/>
            <pc:sldMk cId="1886744899" sldId="266"/>
            <ac:spMk id="21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28T23:44:44.416" v="3033" actId="26606"/>
          <ac:spMkLst>
            <pc:docMk/>
            <pc:sldMk cId="1886744899" sldId="266"/>
            <ac:spMk id="22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28T23:44:44.416" v="3033" actId="26606"/>
          <ac:spMkLst>
            <pc:docMk/>
            <pc:sldMk cId="1886744899" sldId="266"/>
            <ac:spMk id="23" creationId="{063BBA22-50EA-4C4D-BE05-F1CE4E63AA56}"/>
          </ac:spMkLst>
        </pc:spChg>
        <pc:graphicFrameChg chg="add del mod ord modGraphic">
          <ac:chgData name="Khalid Noman" userId="838cb9c0-8098-4cf1-8b99-2f82544c5933" providerId="ADAL" clId="{D75F27EB-B7EF-4847-863F-AF002B5C20BD}" dt="2022-11-28T23:41:03.860" v="2597" actId="3680"/>
          <ac:graphicFrameMkLst>
            <pc:docMk/>
            <pc:sldMk cId="1886744899" sldId="266"/>
            <ac:graphicFrameMk id="4" creationId="{377A702B-5CA0-D5F2-3989-585CDDB83CD3}"/>
          </ac:graphicFrameMkLst>
        </pc:graphicFrameChg>
        <pc:graphicFrameChg chg="add mod ord modGraphic">
          <ac:chgData name="Khalid Noman" userId="838cb9c0-8098-4cf1-8b99-2f82544c5933" providerId="ADAL" clId="{D75F27EB-B7EF-4847-863F-AF002B5C20BD}" dt="2022-11-28T23:47:34.789" v="3097" actId="207"/>
          <ac:graphicFrameMkLst>
            <pc:docMk/>
            <pc:sldMk cId="1886744899" sldId="266"/>
            <ac:graphicFrameMk id="5" creationId="{1F87E059-EE5D-31F8-01CB-8BB19F46AF5D}"/>
          </ac:graphicFrameMkLst>
        </pc:graphicFrameChg>
        <pc:cxnChg chg="add del">
          <ac:chgData name="Khalid Noman" userId="838cb9c0-8098-4cf1-8b99-2f82544c5933" providerId="ADAL" clId="{D75F27EB-B7EF-4847-863F-AF002B5C20BD}" dt="2022-11-28T23:44:44.385" v="3032" actId="26606"/>
          <ac:cxnSpMkLst>
            <pc:docMk/>
            <pc:sldMk cId="1886744899" sldId="266"/>
            <ac:cxnSpMk id="16" creationId="{A32DE7F1-DFB5-46AA-9906-5A54DA8A0889}"/>
          </ac:cxnSpMkLst>
        </pc:cxnChg>
        <pc:cxnChg chg="add del">
          <ac:chgData name="Khalid Noman" userId="838cb9c0-8098-4cf1-8b99-2f82544c5933" providerId="ADAL" clId="{D75F27EB-B7EF-4847-863F-AF002B5C20BD}" dt="2022-11-28T23:44:44.385" v="3032" actId="26606"/>
          <ac:cxnSpMkLst>
            <pc:docMk/>
            <pc:sldMk cId="1886744899" sldId="266"/>
            <ac:cxnSpMk id="18" creationId="{F0ADADC1-A458-49F6-B245-F335ADB36AD6}"/>
          </ac:cxnSpMkLst>
        </pc:cxnChg>
      </pc:sldChg>
      <pc:sldChg chg="addSp delSp modSp add mod ord setBg">
        <pc:chgData name="Khalid Noman" userId="838cb9c0-8098-4cf1-8b99-2f82544c5933" providerId="ADAL" clId="{D75F27EB-B7EF-4847-863F-AF002B5C20BD}" dt="2022-11-30T17:06:54.480" v="6804" actId="14100"/>
        <pc:sldMkLst>
          <pc:docMk/>
          <pc:sldMk cId="3609864941" sldId="267"/>
        </pc:sldMkLst>
        <pc:spChg chg="mod">
          <ac:chgData name="Khalid Noman" userId="838cb9c0-8098-4cf1-8b99-2f82544c5933" providerId="ADAL" clId="{D75F27EB-B7EF-4847-863F-AF002B5C20BD}" dt="2022-11-29T03:22:47.676" v="3164" actId="26606"/>
          <ac:spMkLst>
            <pc:docMk/>
            <pc:sldMk cId="3609864941" sldId="267"/>
            <ac:spMk id="2" creationId="{18EA766B-498D-D7A5-4B21-C6BC6B28744D}"/>
          </ac:spMkLst>
        </pc:spChg>
        <pc:spChg chg="del">
          <ac:chgData name="Khalid Noman" userId="838cb9c0-8098-4cf1-8b99-2f82544c5933" providerId="ADAL" clId="{D75F27EB-B7EF-4847-863F-AF002B5C20BD}" dt="2022-11-29T03:22:38.997" v="3159"/>
          <ac:spMkLst>
            <pc:docMk/>
            <pc:sldMk cId="3609864941" sldId="267"/>
            <ac:spMk id="3" creationId="{BA94A6F5-8A43-22B7-4EEA-C74AB8894AB9}"/>
          </ac:spMkLst>
        </pc:spChg>
        <pc:spChg chg="add">
          <ac:chgData name="Khalid Noman" userId="838cb9c0-8098-4cf1-8b99-2f82544c5933" providerId="ADAL" clId="{D75F27EB-B7EF-4847-863F-AF002B5C20BD}" dt="2022-11-29T03:22:47.676" v="3164" actId="26606"/>
          <ac:spMkLst>
            <pc:docMk/>
            <pc:sldMk cId="3609864941" sldId="267"/>
            <ac:spMk id="10" creationId="{A4AC5506-6312-4701-8D3C-40187889A947}"/>
          </ac:spMkLst>
        </pc:spChg>
        <pc:picChg chg="add mod">
          <ac:chgData name="Khalid Noman" userId="838cb9c0-8098-4cf1-8b99-2f82544c5933" providerId="ADAL" clId="{D75F27EB-B7EF-4847-863F-AF002B5C20BD}" dt="2022-11-29T03:25:29.985" v="3211" actId="14100"/>
          <ac:picMkLst>
            <pc:docMk/>
            <pc:sldMk cId="3609864941" sldId="267"/>
            <ac:picMk id="5" creationId="{00DA8F9E-B0F6-3C94-476B-D908F2547031}"/>
          </ac:picMkLst>
        </pc:picChg>
        <pc:picChg chg="mod">
          <ac:chgData name="Khalid Noman" userId="838cb9c0-8098-4cf1-8b99-2f82544c5933" providerId="ADAL" clId="{D75F27EB-B7EF-4847-863F-AF002B5C20BD}" dt="2022-11-30T17:06:54.480" v="6804" actId="14100"/>
          <ac:picMkLst>
            <pc:docMk/>
            <pc:sldMk cId="3609864941" sldId="267"/>
            <ac:picMk id="9" creationId="{1FFBC96C-10B2-2E8B-C3F4-BA960D51B643}"/>
          </ac:picMkLst>
        </pc:picChg>
      </pc:sldChg>
      <pc:sldChg chg="new del">
        <pc:chgData name="Khalid Noman" userId="838cb9c0-8098-4cf1-8b99-2f82544c5933" providerId="ADAL" clId="{D75F27EB-B7EF-4847-863F-AF002B5C20BD}" dt="2022-11-29T03:21:16.539" v="3106" actId="680"/>
        <pc:sldMkLst>
          <pc:docMk/>
          <pc:sldMk cId="3908132552" sldId="267"/>
        </pc:sldMkLst>
      </pc:sldChg>
      <pc:sldChg chg="addSp delSp modSp add mod setBg">
        <pc:chgData name="Khalid Noman" userId="838cb9c0-8098-4cf1-8b99-2f82544c5933" providerId="ADAL" clId="{D75F27EB-B7EF-4847-863F-AF002B5C20BD}" dt="2022-11-30T17:08:00.832" v="6818" actId="14100"/>
        <pc:sldMkLst>
          <pc:docMk/>
          <pc:sldMk cId="1633858336" sldId="268"/>
        </pc:sldMkLst>
        <pc:spChg chg="mod">
          <ac:chgData name="Khalid Noman" userId="838cb9c0-8098-4cf1-8b99-2f82544c5933" providerId="ADAL" clId="{D75F27EB-B7EF-4847-863F-AF002B5C20BD}" dt="2022-11-29T03:22:10.314" v="3137" actId="20577"/>
          <ac:spMkLst>
            <pc:docMk/>
            <pc:sldMk cId="1633858336" sldId="268"/>
            <ac:spMk id="2" creationId="{18EA766B-498D-D7A5-4B21-C6BC6B28744D}"/>
          </ac:spMkLst>
        </pc:spChg>
        <pc:spChg chg="del">
          <ac:chgData name="Khalid Noman" userId="838cb9c0-8098-4cf1-8b99-2f82544c5933" providerId="ADAL" clId="{D75F27EB-B7EF-4847-863F-AF002B5C20BD}" dt="2022-11-29T03:21:50.813" v="3126"/>
          <ac:spMkLst>
            <pc:docMk/>
            <pc:sldMk cId="1633858336" sldId="268"/>
            <ac:spMk id="3" creationId="{BA94A6F5-8A43-22B7-4EEA-C74AB8894AB9}"/>
          </ac:spMkLst>
        </pc:spChg>
        <pc:spChg chg="add">
          <ac:chgData name="Khalid Noman" userId="838cb9c0-8098-4cf1-8b99-2f82544c5933" providerId="ADAL" clId="{D75F27EB-B7EF-4847-863F-AF002B5C20BD}" dt="2022-11-29T03:21:57.045" v="3130" actId="26606"/>
          <ac:spMkLst>
            <pc:docMk/>
            <pc:sldMk cId="1633858336" sldId="268"/>
            <ac:spMk id="10" creationId="{A4AC5506-6312-4701-8D3C-40187889A947}"/>
          </ac:spMkLst>
        </pc:spChg>
        <pc:picChg chg="add mod">
          <ac:chgData name="Khalid Noman" userId="838cb9c0-8098-4cf1-8b99-2f82544c5933" providerId="ADAL" clId="{D75F27EB-B7EF-4847-863F-AF002B5C20BD}" dt="2022-11-29T03:25:36.584" v="3213" actId="14100"/>
          <ac:picMkLst>
            <pc:docMk/>
            <pc:sldMk cId="1633858336" sldId="268"/>
            <ac:picMk id="5" creationId="{3A41747A-4BDD-C541-B0C6-0592C6A328FC}"/>
          </ac:picMkLst>
        </pc:picChg>
        <pc:picChg chg="mod">
          <ac:chgData name="Khalid Noman" userId="838cb9c0-8098-4cf1-8b99-2f82544c5933" providerId="ADAL" clId="{D75F27EB-B7EF-4847-863F-AF002B5C20BD}" dt="2022-11-30T17:08:00.832" v="6818" actId="14100"/>
          <ac:picMkLst>
            <pc:docMk/>
            <pc:sldMk cId="1633858336" sldId="268"/>
            <ac:picMk id="7" creationId="{1E188D1E-DB64-3BE0-853E-1ACC6B4FD534}"/>
          </ac:picMkLst>
        </pc:picChg>
      </pc:sldChg>
      <pc:sldChg chg="add del">
        <pc:chgData name="Khalid Noman" userId="838cb9c0-8098-4cf1-8b99-2f82544c5933" providerId="ADAL" clId="{D75F27EB-B7EF-4847-863F-AF002B5C20BD}" dt="2022-11-29T03:21:16.255" v="3105" actId="2890"/>
        <pc:sldMkLst>
          <pc:docMk/>
          <pc:sldMk cId="1675236253" sldId="268"/>
        </pc:sldMkLst>
      </pc:sldChg>
      <pc:sldChg chg="addSp delSp modSp add mod setBg">
        <pc:chgData name="Khalid Noman" userId="838cb9c0-8098-4cf1-8b99-2f82544c5933" providerId="ADAL" clId="{D75F27EB-B7EF-4847-863F-AF002B5C20BD}" dt="2022-11-30T17:07:46.376" v="6809" actId="14100"/>
        <pc:sldMkLst>
          <pc:docMk/>
          <pc:sldMk cId="3351092900" sldId="269"/>
        </pc:sldMkLst>
        <pc:spChg chg="mod">
          <ac:chgData name="Khalid Noman" userId="838cb9c0-8098-4cf1-8b99-2f82544c5933" providerId="ADAL" clId="{D75F27EB-B7EF-4847-863F-AF002B5C20BD}" dt="2022-11-29T03:22:31.485" v="3147" actId="20577"/>
          <ac:spMkLst>
            <pc:docMk/>
            <pc:sldMk cId="3351092900" sldId="269"/>
            <ac:spMk id="2" creationId="{18EA766B-498D-D7A5-4B21-C6BC6B28744D}"/>
          </ac:spMkLst>
        </pc:spChg>
        <pc:spChg chg="del">
          <ac:chgData name="Khalid Noman" userId="838cb9c0-8098-4cf1-8b99-2f82544c5933" providerId="ADAL" clId="{D75F27EB-B7EF-4847-863F-AF002B5C20BD}" dt="2022-11-29T03:21:27.414" v="3111"/>
          <ac:spMkLst>
            <pc:docMk/>
            <pc:sldMk cId="3351092900" sldId="269"/>
            <ac:spMk id="3" creationId="{BA94A6F5-8A43-22B7-4EEA-C74AB8894AB9}"/>
          </ac:spMkLst>
        </pc:spChg>
        <pc:spChg chg="add">
          <ac:chgData name="Khalid Noman" userId="838cb9c0-8098-4cf1-8b99-2f82544c5933" providerId="ADAL" clId="{D75F27EB-B7EF-4847-863F-AF002B5C20BD}" dt="2022-11-29T03:21:37.065" v="3116" actId="26606"/>
          <ac:spMkLst>
            <pc:docMk/>
            <pc:sldMk cId="3351092900" sldId="269"/>
            <ac:spMk id="10" creationId="{A4AC5506-6312-4701-8D3C-40187889A947}"/>
          </ac:spMkLst>
        </pc:spChg>
        <pc:picChg chg="add mod">
          <ac:chgData name="Khalid Noman" userId="838cb9c0-8098-4cf1-8b99-2f82544c5933" providerId="ADAL" clId="{D75F27EB-B7EF-4847-863F-AF002B5C20BD}" dt="2022-11-29T03:25:33.834" v="3212" actId="14100"/>
          <ac:picMkLst>
            <pc:docMk/>
            <pc:sldMk cId="3351092900" sldId="269"/>
            <ac:picMk id="5" creationId="{6E726433-2009-2F0C-6EAE-6A51C9357A16}"/>
          </ac:picMkLst>
        </pc:picChg>
        <pc:picChg chg="mod">
          <ac:chgData name="Khalid Noman" userId="838cb9c0-8098-4cf1-8b99-2f82544c5933" providerId="ADAL" clId="{D75F27EB-B7EF-4847-863F-AF002B5C20BD}" dt="2022-11-30T17:07:46.376" v="6809" actId="14100"/>
          <ac:picMkLst>
            <pc:docMk/>
            <pc:sldMk cId="3351092900" sldId="269"/>
            <ac:picMk id="7" creationId="{6E2F690D-6F0B-4BD8-E274-286F541D80B5}"/>
          </ac:picMkLst>
        </pc:picChg>
      </pc:sldChg>
      <pc:sldChg chg="addSp delSp modSp add mod setBg">
        <pc:chgData name="Khalid Noman" userId="838cb9c0-8098-4cf1-8b99-2f82544c5933" providerId="ADAL" clId="{D75F27EB-B7EF-4847-863F-AF002B5C20BD}" dt="2022-11-30T17:08:11.555" v="6827" actId="1076"/>
        <pc:sldMkLst>
          <pc:docMk/>
          <pc:sldMk cId="1318831553" sldId="270"/>
        </pc:sldMkLst>
        <pc:spChg chg="mod">
          <ac:chgData name="Khalid Noman" userId="838cb9c0-8098-4cf1-8b99-2f82544c5933" providerId="ADAL" clId="{D75F27EB-B7EF-4847-863F-AF002B5C20BD}" dt="2022-11-29T03:23:13.883" v="3178" actId="20577"/>
          <ac:spMkLst>
            <pc:docMk/>
            <pc:sldMk cId="1318831553" sldId="270"/>
            <ac:spMk id="2" creationId="{18EA766B-498D-D7A5-4B21-C6BC6B28744D}"/>
          </ac:spMkLst>
        </pc:spChg>
        <pc:spChg chg="del">
          <ac:chgData name="Khalid Noman" userId="838cb9c0-8098-4cf1-8b99-2f82544c5933" providerId="ADAL" clId="{D75F27EB-B7EF-4847-863F-AF002B5C20BD}" dt="2022-11-29T03:23:06.006" v="3168"/>
          <ac:spMkLst>
            <pc:docMk/>
            <pc:sldMk cId="1318831553" sldId="270"/>
            <ac:spMk id="3" creationId="{BA94A6F5-8A43-22B7-4EEA-C74AB8894AB9}"/>
          </ac:spMkLst>
        </pc:spChg>
        <pc:spChg chg="add">
          <ac:chgData name="Khalid Noman" userId="838cb9c0-8098-4cf1-8b99-2f82544c5933" providerId="ADAL" clId="{D75F27EB-B7EF-4847-863F-AF002B5C20BD}" dt="2022-11-29T03:23:07.982" v="3171" actId="26606"/>
          <ac:spMkLst>
            <pc:docMk/>
            <pc:sldMk cId="1318831553" sldId="270"/>
            <ac:spMk id="10" creationId="{A4AC5506-6312-4701-8D3C-40187889A947}"/>
          </ac:spMkLst>
        </pc:spChg>
        <pc:picChg chg="add mod">
          <ac:chgData name="Khalid Noman" userId="838cb9c0-8098-4cf1-8b99-2f82544c5933" providerId="ADAL" clId="{D75F27EB-B7EF-4847-863F-AF002B5C20BD}" dt="2022-11-29T03:25:39.273" v="3214" actId="14100"/>
          <ac:picMkLst>
            <pc:docMk/>
            <pc:sldMk cId="1318831553" sldId="270"/>
            <ac:picMk id="5" creationId="{41F87BD3-E7C5-D641-58FA-7C748651F1D6}"/>
          </ac:picMkLst>
        </pc:picChg>
        <pc:picChg chg="mod">
          <ac:chgData name="Khalid Noman" userId="838cb9c0-8098-4cf1-8b99-2f82544c5933" providerId="ADAL" clId="{D75F27EB-B7EF-4847-863F-AF002B5C20BD}" dt="2022-11-30T17:08:11.555" v="6827" actId="1076"/>
          <ac:picMkLst>
            <pc:docMk/>
            <pc:sldMk cId="1318831553" sldId="270"/>
            <ac:picMk id="7" creationId="{3491120C-13B2-C2D6-A927-FD5AF68289CA}"/>
          </ac:picMkLst>
        </pc:picChg>
      </pc:sldChg>
      <pc:sldChg chg="addSp delSp modSp add mod">
        <pc:chgData name="Khalid Noman" userId="838cb9c0-8098-4cf1-8b99-2f82544c5933" providerId="ADAL" clId="{D75F27EB-B7EF-4847-863F-AF002B5C20BD}" dt="2022-11-30T17:08:19.516" v="6836" actId="1076"/>
        <pc:sldMkLst>
          <pc:docMk/>
          <pc:sldMk cId="1313473845" sldId="271"/>
        </pc:sldMkLst>
        <pc:spChg chg="mod">
          <ac:chgData name="Khalid Noman" userId="838cb9c0-8098-4cf1-8b99-2f82544c5933" providerId="ADAL" clId="{D75F27EB-B7EF-4847-863F-AF002B5C20BD}" dt="2022-11-29T03:24:49.563" v="3200" actId="20577"/>
          <ac:spMkLst>
            <pc:docMk/>
            <pc:sldMk cId="1313473845" sldId="271"/>
            <ac:spMk id="2" creationId="{18EA766B-498D-D7A5-4B21-C6BC6B28744D}"/>
          </ac:spMkLst>
        </pc:spChg>
        <pc:spChg chg="add del mod">
          <ac:chgData name="Khalid Noman" userId="838cb9c0-8098-4cf1-8b99-2f82544c5933" providerId="ADAL" clId="{D75F27EB-B7EF-4847-863F-AF002B5C20BD}" dt="2022-11-29T03:25:02.598" v="3204" actId="478"/>
          <ac:spMkLst>
            <pc:docMk/>
            <pc:sldMk cId="1313473845" sldId="271"/>
            <ac:spMk id="6" creationId="{0664CDED-A5BE-926E-DA18-71BA4F04E748}"/>
          </ac:spMkLst>
        </pc:spChg>
        <pc:picChg chg="add mod">
          <ac:chgData name="Khalid Noman" userId="838cb9c0-8098-4cf1-8b99-2f82544c5933" providerId="ADAL" clId="{D75F27EB-B7EF-4847-863F-AF002B5C20BD}" dt="2022-11-30T17:08:19.516" v="6836" actId="1076"/>
          <ac:picMkLst>
            <pc:docMk/>
            <pc:sldMk cId="1313473845" sldId="271"/>
            <ac:picMk id="3" creationId="{1500DDA4-AF93-6351-396C-8BFEB7DB0D26}"/>
          </ac:picMkLst>
        </pc:picChg>
        <pc:picChg chg="del">
          <ac:chgData name="Khalid Noman" userId="838cb9c0-8098-4cf1-8b99-2f82544c5933" providerId="ADAL" clId="{D75F27EB-B7EF-4847-863F-AF002B5C20BD}" dt="2022-11-29T03:24:52.404" v="3202" actId="478"/>
          <ac:picMkLst>
            <pc:docMk/>
            <pc:sldMk cId="1313473845" sldId="271"/>
            <ac:picMk id="5" creationId="{41F87BD3-E7C5-D641-58FA-7C748651F1D6}"/>
          </ac:picMkLst>
        </pc:picChg>
      </pc:sldChg>
      <pc:sldChg chg="addSp delSp modSp new mod setBg">
        <pc:chgData name="Khalid Noman" userId="838cb9c0-8098-4cf1-8b99-2f82544c5933" providerId="ADAL" clId="{D75F27EB-B7EF-4847-863F-AF002B5C20BD}" dt="2022-11-29T03:32:16.653" v="3934" actId="26606"/>
        <pc:sldMkLst>
          <pc:docMk/>
          <pc:sldMk cId="2235817838" sldId="272"/>
        </pc:sldMkLst>
        <pc:spChg chg="mod">
          <ac:chgData name="Khalid Noman" userId="838cb9c0-8098-4cf1-8b99-2f82544c5933" providerId="ADAL" clId="{D75F27EB-B7EF-4847-863F-AF002B5C20BD}" dt="2022-11-29T03:32:07.289" v="3933" actId="26606"/>
          <ac:spMkLst>
            <pc:docMk/>
            <pc:sldMk cId="2235817838" sldId="272"/>
            <ac:spMk id="2" creationId="{D216C30A-6CA6-FD3B-411E-DCADDB9829EF}"/>
          </ac:spMkLst>
        </pc:spChg>
        <pc:spChg chg="add del mod">
          <ac:chgData name="Khalid Noman" userId="838cb9c0-8098-4cf1-8b99-2f82544c5933" providerId="ADAL" clId="{D75F27EB-B7EF-4847-863F-AF002B5C20BD}" dt="2022-11-29T03:32:16.653" v="3934" actId="26606"/>
          <ac:spMkLst>
            <pc:docMk/>
            <pc:sldMk cId="2235817838" sldId="272"/>
            <ac:spMk id="3" creationId="{61FC621F-7C75-EC05-F53F-A0DC43D67952}"/>
          </ac:spMkLst>
        </pc:spChg>
        <pc:spChg chg="add del">
          <ac:chgData name="Khalid Noman" userId="838cb9c0-8098-4cf1-8b99-2f82544c5933" providerId="ADAL" clId="{D75F27EB-B7EF-4847-863F-AF002B5C20BD}" dt="2022-11-29T03:32:07.289" v="3933" actId="26606"/>
          <ac:spMkLst>
            <pc:docMk/>
            <pc:sldMk cId="2235817838" sldId="272"/>
            <ac:spMk id="9" creationId="{D9A7F3BF-8763-4074-AD77-92790AF314D1}"/>
          </ac:spMkLst>
        </pc:spChg>
        <pc:grpChg chg="add del">
          <ac:chgData name="Khalid Noman" userId="838cb9c0-8098-4cf1-8b99-2f82544c5933" providerId="ADAL" clId="{D75F27EB-B7EF-4847-863F-AF002B5C20BD}" dt="2022-11-29T03:32:07.289" v="3933" actId="26606"/>
          <ac:grpSpMkLst>
            <pc:docMk/>
            <pc:sldMk cId="2235817838" sldId="272"/>
            <ac:grpSpMk id="11" creationId="{7A9648D6-B41B-42D0-A817-AE2607B0B5B8}"/>
          </ac:grpSpMkLst>
        </pc:grpChg>
        <pc:graphicFrameChg chg="add del">
          <ac:chgData name="Khalid Noman" userId="838cb9c0-8098-4cf1-8b99-2f82544c5933" providerId="ADAL" clId="{D75F27EB-B7EF-4847-863F-AF002B5C20BD}" dt="2022-11-29T03:32:07.289" v="3933" actId="26606"/>
          <ac:graphicFrameMkLst>
            <pc:docMk/>
            <pc:sldMk cId="2235817838" sldId="272"/>
            <ac:graphicFrameMk id="5" creationId="{06C7F15A-2867-E59F-7975-8D135E4EECEB}"/>
          </ac:graphicFrameMkLst>
        </pc:graphicFrameChg>
        <pc:graphicFrameChg chg="add">
          <ac:chgData name="Khalid Noman" userId="838cb9c0-8098-4cf1-8b99-2f82544c5933" providerId="ADAL" clId="{D75F27EB-B7EF-4847-863F-AF002B5C20BD}" dt="2022-11-29T03:32:16.653" v="3934" actId="26606"/>
          <ac:graphicFrameMkLst>
            <pc:docMk/>
            <pc:sldMk cId="2235817838" sldId="272"/>
            <ac:graphicFrameMk id="6" creationId="{53A34AD0-91DD-9C44-80B0-458A588C403C}"/>
          </ac:graphicFrameMkLst>
        </pc:graphicFrameChg>
        <pc:cxnChg chg="add del">
          <ac:chgData name="Khalid Noman" userId="838cb9c0-8098-4cf1-8b99-2f82544c5933" providerId="ADAL" clId="{D75F27EB-B7EF-4847-863F-AF002B5C20BD}" dt="2022-11-29T03:32:07.289" v="3933" actId="26606"/>
          <ac:cxnSpMkLst>
            <pc:docMk/>
            <pc:sldMk cId="2235817838" sldId="272"/>
            <ac:cxnSpMk id="16" creationId="{C49DA8F6-BCC1-4447-B54C-57856834B94B}"/>
          </ac:cxnSpMkLst>
        </pc:cxnChg>
      </pc:sldChg>
      <pc:sldChg chg="modSp mod">
        <pc:chgData name="Khalid Noman" userId="838cb9c0-8098-4cf1-8b99-2f82544c5933" providerId="ADAL" clId="{D75F27EB-B7EF-4847-863F-AF002B5C20BD}" dt="2022-11-30T17:08:27.987" v="6845" actId="1076"/>
        <pc:sldMkLst>
          <pc:docMk/>
          <pc:sldMk cId="2172231851" sldId="273"/>
        </pc:sldMkLst>
        <pc:picChg chg="mod">
          <ac:chgData name="Khalid Noman" userId="838cb9c0-8098-4cf1-8b99-2f82544c5933" providerId="ADAL" clId="{D75F27EB-B7EF-4847-863F-AF002B5C20BD}" dt="2022-11-30T17:08:27.987" v="6845" actId="1076"/>
          <ac:picMkLst>
            <pc:docMk/>
            <pc:sldMk cId="2172231851" sldId="273"/>
            <ac:picMk id="5" creationId="{1BF76087-AF29-9BC9-AFFF-3970794EB0E3}"/>
          </ac:picMkLst>
        </pc:picChg>
      </pc:sldChg>
      <pc:sldChg chg="addSp delSp modSp mod setBg">
        <pc:chgData name="Khalid Noman" userId="838cb9c0-8098-4cf1-8b99-2f82544c5933" providerId="ADAL" clId="{D75F27EB-B7EF-4847-863F-AF002B5C20BD}" dt="2022-11-30T17:09:02.488" v="6848" actId="1076"/>
        <pc:sldMkLst>
          <pc:docMk/>
          <pc:sldMk cId="3553813918" sldId="274"/>
        </pc:sldMkLst>
        <pc:spChg chg="mod">
          <ac:chgData name="Khalid Noman" userId="838cb9c0-8098-4cf1-8b99-2f82544c5933" providerId="ADAL" clId="{D75F27EB-B7EF-4847-863F-AF002B5C20BD}" dt="2022-11-30T03:09:24.072" v="4993" actId="26606"/>
          <ac:spMkLst>
            <pc:docMk/>
            <pc:sldMk cId="3553813918" sldId="274"/>
            <ac:spMk id="2" creationId="{FD9EECEA-E49D-542B-E242-D33A51D48656}"/>
          </ac:spMkLst>
        </pc:spChg>
        <pc:spChg chg="add del mod">
          <ac:chgData name="Khalid Noman" userId="838cb9c0-8098-4cf1-8b99-2f82544c5933" providerId="ADAL" clId="{D75F27EB-B7EF-4847-863F-AF002B5C20BD}" dt="2022-11-30T03:09:24.072" v="4993" actId="26606"/>
          <ac:spMkLst>
            <pc:docMk/>
            <pc:sldMk cId="3553813918" sldId="274"/>
            <ac:spMk id="3" creationId="{3E5EB6EA-09AC-6858-6B43-50C7CB1CF27F}"/>
          </ac:spMkLst>
        </pc:spChg>
        <pc:spChg chg="add del">
          <ac:chgData name="Khalid Noman" userId="838cb9c0-8098-4cf1-8b99-2f82544c5933" providerId="ADAL" clId="{D75F27EB-B7EF-4847-863F-AF002B5C20BD}" dt="2022-11-30T03:09:15.774" v="4984" actId="26606"/>
          <ac:spMkLst>
            <pc:docMk/>
            <pc:sldMk cId="3553813918" sldId="274"/>
            <ac:spMk id="9" creationId="{BACC6370-2D7E-4714-9D71-7542949D7D5D}"/>
          </ac:spMkLst>
        </pc:spChg>
        <pc:spChg chg="add del">
          <ac:chgData name="Khalid Noman" userId="838cb9c0-8098-4cf1-8b99-2f82544c5933" providerId="ADAL" clId="{D75F27EB-B7EF-4847-863F-AF002B5C20BD}" dt="2022-11-30T03:09:15.774" v="4984" actId="26606"/>
          <ac:spMkLst>
            <pc:docMk/>
            <pc:sldMk cId="3553813918" sldId="274"/>
            <ac:spMk id="11" creationId="{F68B3F68-107C-434F-AA38-110D5EA91B85}"/>
          </ac:spMkLst>
        </pc:spChg>
        <pc:spChg chg="add del">
          <ac:chgData name="Khalid Noman" userId="838cb9c0-8098-4cf1-8b99-2f82544c5933" providerId="ADAL" clId="{D75F27EB-B7EF-4847-863F-AF002B5C20BD}" dt="2022-11-30T03:09:15.774" v="4984" actId="26606"/>
          <ac:spMkLst>
            <pc:docMk/>
            <pc:sldMk cId="3553813918" sldId="274"/>
            <ac:spMk id="13" creationId="{AAD0DBB9-1A4B-4391-81D4-CB19F9AB918A}"/>
          </ac:spMkLst>
        </pc:spChg>
        <pc:spChg chg="add del">
          <ac:chgData name="Khalid Noman" userId="838cb9c0-8098-4cf1-8b99-2f82544c5933" providerId="ADAL" clId="{D75F27EB-B7EF-4847-863F-AF002B5C20BD}" dt="2022-11-30T03:09:15.774" v="4984" actId="26606"/>
          <ac:spMkLst>
            <pc:docMk/>
            <pc:sldMk cId="3553813918" sldId="274"/>
            <ac:spMk id="15" creationId="{063BBA22-50EA-4C4D-BE05-F1CE4E63AA56}"/>
          </ac:spMkLst>
        </pc:spChg>
        <pc:spChg chg="add del">
          <ac:chgData name="Khalid Noman" userId="838cb9c0-8098-4cf1-8b99-2f82544c5933" providerId="ADAL" clId="{D75F27EB-B7EF-4847-863F-AF002B5C20BD}" dt="2022-11-30T03:09:19.421" v="4990" actId="26606"/>
          <ac:spMkLst>
            <pc:docMk/>
            <pc:sldMk cId="3553813918" sldId="274"/>
            <ac:spMk id="24" creationId="{345A976A-8DE3-4B67-B94B-2044FDD12899}"/>
          </ac:spMkLst>
        </pc:spChg>
        <pc:spChg chg="add del">
          <ac:chgData name="Khalid Noman" userId="838cb9c0-8098-4cf1-8b99-2f82544c5933" providerId="ADAL" clId="{D75F27EB-B7EF-4847-863F-AF002B5C20BD}" dt="2022-11-30T03:09:19.421" v="4990" actId="26606"/>
          <ac:spMkLst>
            <pc:docMk/>
            <pc:sldMk cId="3553813918" sldId="274"/>
            <ac:spMk id="25" creationId="{6EAAA1B9-2DDB-49C9-A037-A523D2F13C15}"/>
          </ac:spMkLst>
        </pc:spChg>
        <pc:spChg chg="add">
          <ac:chgData name="Khalid Noman" userId="838cb9c0-8098-4cf1-8b99-2f82544c5933" providerId="ADAL" clId="{D75F27EB-B7EF-4847-863F-AF002B5C20BD}" dt="2022-11-30T03:09:24.072" v="4993" actId="26606"/>
          <ac:spMkLst>
            <pc:docMk/>
            <pc:sldMk cId="3553813918" sldId="274"/>
            <ac:spMk id="34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30T03:09:24.072" v="4993" actId="26606"/>
          <ac:spMkLst>
            <pc:docMk/>
            <pc:sldMk cId="3553813918" sldId="274"/>
            <ac:spMk id="35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30T03:09:24.072" v="4993" actId="26606"/>
          <ac:spMkLst>
            <pc:docMk/>
            <pc:sldMk cId="3553813918" sldId="274"/>
            <ac:spMk id="36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30T03:09:24.072" v="4993" actId="26606"/>
          <ac:spMkLst>
            <pc:docMk/>
            <pc:sldMk cId="3553813918" sldId="274"/>
            <ac:spMk id="37" creationId="{063BBA22-50EA-4C4D-BE05-F1CE4E63AA56}"/>
          </ac:spMkLst>
        </pc:spChg>
        <pc:grpChg chg="add del">
          <ac:chgData name="Khalid Noman" userId="838cb9c0-8098-4cf1-8b99-2f82544c5933" providerId="ADAL" clId="{D75F27EB-B7EF-4847-863F-AF002B5C20BD}" dt="2022-11-30T03:09:19.421" v="4990" actId="26606"/>
          <ac:grpSpMkLst>
            <pc:docMk/>
            <pc:sldMk cId="3553813918" sldId="274"/>
            <ac:grpSpMk id="26" creationId="{B441F8D5-EBCE-4FB9-91A9-3425971C1F99}"/>
          </ac:grpSpMkLst>
        </pc:grpChg>
        <pc:grpChg chg="add del">
          <ac:chgData name="Khalid Noman" userId="838cb9c0-8098-4cf1-8b99-2f82544c5933" providerId="ADAL" clId="{D75F27EB-B7EF-4847-863F-AF002B5C20BD}" dt="2022-11-30T03:09:19.421" v="4990" actId="26606"/>
          <ac:grpSpMkLst>
            <pc:docMk/>
            <pc:sldMk cId="3553813918" sldId="274"/>
            <ac:grpSpMk id="29" creationId="{08701F99-7E4C-4B92-A4B5-307CDFB7A4DE}"/>
          </ac:grpSpMkLst>
        </pc:grpChg>
        <pc:graphicFrameChg chg="add del">
          <ac:chgData name="Khalid Noman" userId="838cb9c0-8098-4cf1-8b99-2f82544c5933" providerId="ADAL" clId="{D75F27EB-B7EF-4847-863F-AF002B5C20BD}" dt="2022-11-30T03:05:45.568" v="4733" actId="26606"/>
          <ac:graphicFrameMkLst>
            <pc:docMk/>
            <pc:sldMk cId="3553813918" sldId="274"/>
            <ac:graphicFrameMk id="5" creationId="{41A2721E-AD1E-4840-30EF-D9042DB53F87}"/>
          </ac:graphicFrameMkLst>
        </pc:graphicFrameChg>
        <pc:graphicFrameChg chg="add del">
          <ac:chgData name="Khalid Noman" userId="838cb9c0-8098-4cf1-8b99-2f82544c5933" providerId="ADAL" clId="{D75F27EB-B7EF-4847-863F-AF002B5C20BD}" dt="2022-11-30T03:09:15.774" v="4984" actId="26606"/>
          <ac:graphicFrameMkLst>
            <pc:docMk/>
            <pc:sldMk cId="3553813918" sldId="274"/>
            <ac:graphicFrameMk id="6" creationId="{6B9FB6B6-F738-D9F1-8CC7-6A8E945D2F2B}"/>
          </ac:graphicFrameMkLst>
        </pc:graphicFrameChg>
        <pc:graphicFrameChg chg="add del">
          <ac:chgData name="Khalid Noman" userId="838cb9c0-8098-4cf1-8b99-2f82544c5933" providerId="ADAL" clId="{D75F27EB-B7EF-4847-863F-AF002B5C20BD}" dt="2022-11-30T03:09:17.266" v="4986" actId="26606"/>
          <ac:graphicFrameMkLst>
            <pc:docMk/>
            <pc:sldMk cId="3553813918" sldId="274"/>
            <ac:graphicFrameMk id="17" creationId="{44F1C2BE-32EE-60F9-464B-1B2DDC82B031}"/>
          </ac:graphicFrameMkLst>
        </pc:graphicFrameChg>
        <pc:graphicFrameChg chg="add del">
          <ac:chgData name="Khalid Noman" userId="838cb9c0-8098-4cf1-8b99-2f82544c5933" providerId="ADAL" clId="{D75F27EB-B7EF-4847-863F-AF002B5C20BD}" dt="2022-11-30T03:09:18.624" v="4988" actId="26606"/>
          <ac:graphicFrameMkLst>
            <pc:docMk/>
            <pc:sldMk cId="3553813918" sldId="274"/>
            <ac:graphicFrameMk id="19" creationId="{80E198A9-AF48-A65E-F61B-B67CD0631666}"/>
          </ac:graphicFrameMkLst>
        </pc:graphicFrameChg>
        <pc:graphicFrameChg chg="add del">
          <ac:chgData name="Khalid Noman" userId="838cb9c0-8098-4cf1-8b99-2f82544c5933" providerId="ADAL" clId="{D75F27EB-B7EF-4847-863F-AF002B5C20BD}" dt="2022-11-30T03:09:19.421" v="4990" actId="26606"/>
          <ac:graphicFrameMkLst>
            <pc:docMk/>
            <pc:sldMk cId="3553813918" sldId="274"/>
            <ac:graphicFrameMk id="30" creationId="{E6C5757D-A74C-351B-5D11-1597DA2B17A4}"/>
          </ac:graphicFrameMkLst>
        </pc:graphicFrameChg>
        <pc:graphicFrameChg chg="add del">
          <ac:chgData name="Khalid Noman" userId="838cb9c0-8098-4cf1-8b99-2f82544c5933" providerId="ADAL" clId="{D75F27EB-B7EF-4847-863F-AF002B5C20BD}" dt="2022-11-30T03:09:24.029" v="4992" actId="26606"/>
          <ac:graphicFrameMkLst>
            <pc:docMk/>
            <pc:sldMk cId="3553813918" sldId="274"/>
            <ac:graphicFrameMk id="32" creationId="{E8E2C15C-A065-7A88-0A16-6217CA86D7DD}"/>
          </ac:graphicFrameMkLst>
        </pc:graphicFrameChg>
        <pc:graphicFrameChg chg="add mod modGraphic">
          <ac:chgData name="Khalid Noman" userId="838cb9c0-8098-4cf1-8b99-2f82544c5933" providerId="ADAL" clId="{D75F27EB-B7EF-4847-863F-AF002B5C20BD}" dt="2022-11-30T17:09:02.488" v="6848" actId="1076"/>
          <ac:graphicFrameMkLst>
            <pc:docMk/>
            <pc:sldMk cId="3553813918" sldId="274"/>
            <ac:graphicFrameMk id="38" creationId="{6B9FB6B6-F738-D9F1-8CC7-6A8E945D2F2B}"/>
          </ac:graphicFrameMkLst>
        </pc:graphicFrameChg>
      </pc:sldChg>
      <pc:sldChg chg="addSp delSp modSp mod setBg">
        <pc:chgData name="Khalid Noman" userId="838cb9c0-8098-4cf1-8b99-2f82544c5933" providerId="ADAL" clId="{D75F27EB-B7EF-4847-863F-AF002B5C20BD}" dt="2022-11-30T03:38:47.738" v="6080" actId="20577"/>
        <pc:sldMkLst>
          <pc:docMk/>
          <pc:sldMk cId="3405434859" sldId="275"/>
        </pc:sldMkLst>
        <pc:spChg chg="mod">
          <ac:chgData name="Khalid Noman" userId="838cb9c0-8098-4cf1-8b99-2f82544c5933" providerId="ADAL" clId="{D75F27EB-B7EF-4847-863F-AF002B5C20BD}" dt="2022-11-30T03:38:34.823" v="6078" actId="26606"/>
          <ac:spMkLst>
            <pc:docMk/>
            <pc:sldMk cId="3405434859" sldId="275"/>
            <ac:spMk id="2" creationId="{2F262D10-7CA5-BF6B-E81D-9F7B4D64660E}"/>
          </ac:spMkLst>
        </pc:spChg>
        <pc:spChg chg="add del mod">
          <ac:chgData name="Khalid Noman" userId="838cb9c0-8098-4cf1-8b99-2f82544c5933" providerId="ADAL" clId="{D75F27EB-B7EF-4847-863F-AF002B5C20BD}" dt="2022-11-30T03:38:34.823" v="6078" actId="26606"/>
          <ac:spMkLst>
            <pc:docMk/>
            <pc:sldMk cId="3405434859" sldId="275"/>
            <ac:spMk id="3" creationId="{60788065-CA90-C52F-4959-A7BAFEB386A1}"/>
          </ac:spMkLst>
        </pc:spChg>
        <pc:spChg chg="add">
          <ac:chgData name="Khalid Noman" userId="838cb9c0-8098-4cf1-8b99-2f82544c5933" providerId="ADAL" clId="{D75F27EB-B7EF-4847-863F-AF002B5C20BD}" dt="2022-11-30T03:38:34.823" v="6078" actId="26606"/>
          <ac:spMkLst>
            <pc:docMk/>
            <pc:sldMk cId="3405434859" sldId="275"/>
            <ac:spMk id="9" creationId="{BACC6370-2D7E-4714-9D71-7542949D7D5D}"/>
          </ac:spMkLst>
        </pc:spChg>
        <pc:spChg chg="add del">
          <ac:chgData name="Khalid Noman" userId="838cb9c0-8098-4cf1-8b99-2f82544c5933" providerId="ADAL" clId="{D75F27EB-B7EF-4847-863F-AF002B5C20BD}" dt="2022-11-30T03:38:19.825" v="6075" actId="26606"/>
          <ac:spMkLst>
            <pc:docMk/>
            <pc:sldMk cId="3405434859" sldId="275"/>
            <ac:spMk id="10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30T03:38:34.823" v="6078" actId="26606"/>
          <ac:spMkLst>
            <pc:docMk/>
            <pc:sldMk cId="3405434859" sldId="275"/>
            <ac:spMk id="11" creationId="{F68B3F68-107C-434F-AA38-110D5EA91B85}"/>
          </ac:spMkLst>
        </pc:spChg>
        <pc:spChg chg="add del">
          <ac:chgData name="Khalid Noman" userId="838cb9c0-8098-4cf1-8b99-2f82544c5933" providerId="ADAL" clId="{D75F27EB-B7EF-4847-863F-AF002B5C20BD}" dt="2022-11-30T03:38:19.825" v="6075" actId="26606"/>
          <ac:spMkLst>
            <pc:docMk/>
            <pc:sldMk cId="3405434859" sldId="275"/>
            <ac:spMk id="12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30T03:38:34.823" v="6078" actId="26606"/>
          <ac:spMkLst>
            <pc:docMk/>
            <pc:sldMk cId="3405434859" sldId="275"/>
            <ac:spMk id="13" creationId="{AAD0DBB9-1A4B-4391-81D4-CB19F9AB918A}"/>
          </ac:spMkLst>
        </pc:spChg>
        <pc:spChg chg="add del">
          <ac:chgData name="Khalid Noman" userId="838cb9c0-8098-4cf1-8b99-2f82544c5933" providerId="ADAL" clId="{D75F27EB-B7EF-4847-863F-AF002B5C20BD}" dt="2022-11-30T03:38:19.825" v="6075" actId="26606"/>
          <ac:spMkLst>
            <pc:docMk/>
            <pc:sldMk cId="3405434859" sldId="275"/>
            <ac:spMk id="14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30T03:38:34.823" v="6078" actId="26606"/>
          <ac:spMkLst>
            <pc:docMk/>
            <pc:sldMk cId="3405434859" sldId="275"/>
            <ac:spMk id="15" creationId="{063BBA22-50EA-4C4D-BE05-F1CE4E63AA56}"/>
          </ac:spMkLst>
        </pc:spChg>
        <pc:spChg chg="add del">
          <ac:chgData name="Khalid Noman" userId="838cb9c0-8098-4cf1-8b99-2f82544c5933" providerId="ADAL" clId="{D75F27EB-B7EF-4847-863F-AF002B5C20BD}" dt="2022-11-30T03:38:19.825" v="6075" actId="26606"/>
          <ac:spMkLst>
            <pc:docMk/>
            <pc:sldMk cId="3405434859" sldId="275"/>
            <ac:spMk id="16" creationId="{063BBA22-50EA-4C4D-BE05-F1CE4E63AA56}"/>
          </ac:spMkLst>
        </pc:spChg>
        <pc:graphicFrameChg chg="add del mod modGraphic">
          <ac:chgData name="Khalid Noman" userId="838cb9c0-8098-4cf1-8b99-2f82544c5933" providerId="ADAL" clId="{D75F27EB-B7EF-4847-863F-AF002B5C20BD}" dt="2022-11-30T03:38:21.697" v="6076" actId="26606"/>
          <ac:graphicFrameMkLst>
            <pc:docMk/>
            <pc:sldMk cId="3405434859" sldId="275"/>
            <ac:graphicFrameMk id="5" creationId="{7CE5452E-0D1F-5D4D-F703-67509130D197}"/>
          </ac:graphicFrameMkLst>
        </pc:graphicFrameChg>
        <pc:graphicFrameChg chg="add mod">
          <ac:chgData name="Khalid Noman" userId="838cb9c0-8098-4cf1-8b99-2f82544c5933" providerId="ADAL" clId="{D75F27EB-B7EF-4847-863F-AF002B5C20BD}" dt="2022-11-30T03:38:47.738" v="6080" actId="20577"/>
          <ac:graphicFrameMkLst>
            <pc:docMk/>
            <pc:sldMk cId="3405434859" sldId="275"/>
            <ac:graphicFrameMk id="6" creationId="{E8B1FE67-CC30-D94D-ECBC-B4137E090147}"/>
          </ac:graphicFrameMkLst>
        </pc:graphicFrameChg>
      </pc:sldChg>
      <pc:sldChg chg="addSp delSp modSp mod setBg">
        <pc:chgData name="Khalid Noman" userId="838cb9c0-8098-4cf1-8b99-2f82544c5933" providerId="ADAL" clId="{D75F27EB-B7EF-4847-863F-AF002B5C20BD}" dt="2022-11-30T17:09:06.271" v="6849" actId="1076"/>
        <pc:sldMkLst>
          <pc:docMk/>
          <pc:sldMk cId="2420329725" sldId="276"/>
        </pc:sldMkLst>
        <pc:spChg chg="mod">
          <ac:chgData name="Khalid Noman" userId="838cb9c0-8098-4cf1-8b99-2f82544c5933" providerId="ADAL" clId="{D75F27EB-B7EF-4847-863F-AF002B5C20BD}" dt="2022-11-30T03:17:05.695" v="5516" actId="26606"/>
          <ac:spMkLst>
            <pc:docMk/>
            <pc:sldMk cId="2420329725" sldId="276"/>
            <ac:spMk id="2" creationId="{A22EF5E8-75FA-EE8C-B965-0DF55CB6771F}"/>
          </ac:spMkLst>
        </pc:spChg>
        <pc:spChg chg="del mod">
          <ac:chgData name="Khalid Noman" userId="838cb9c0-8098-4cf1-8b99-2f82544c5933" providerId="ADAL" clId="{D75F27EB-B7EF-4847-863F-AF002B5C20BD}" dt="2022-11-30T03:17:05.695" v="5516" actId="26606"/>
          <ac:spMkLst>
            <pc:docMk/>
            <pc:sldMk cId="2420329725" sldId="276"/>
            <ac:spMk id="3" creationId="{0553A7B7-08C7-C45C-D76A-C835637E8847}"/>
          </ac:spMkLst>
        </pc:spChg>
        <pc:spChg chg="add">
          <ac:chgData name="Khalid Noman" userId="838cb9c0-8098-4cf1-8b99-2f82544c5933" providerId="ADAL" clId="{D75F27EB-B7EF-4847-863F-AF002B5C20BD}" dt="2022-11-30T03:17:05.695" v="5516" actId="26606"/>
          <ac:spMkLst>
            <pc:docMk/>
            <pc:sldMk cId="2420329725" sldId="276"/>
            <ac:spMk id="9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30T03:17:05.695" v="5516" actId="26606"/>
          <ac:spMkLst>
            <pc:docMk/>
            <pc:sldMk cId="2420329725" sldId="276"/>
            <ac:spMk id="11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30T03:17:05.695" v="5516" actId="26606"/>
          <ac:spMkLst>
            <pc:docMk/>
            <pc:sldMk cId="2420329725" sldId="276"/>
            <ac:spMk id="13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30T03:17:05.695" v="5516" actId="26606"/>
          <ac:spMkLst>
            <pc:docMk/>
            <pc:sldMk cId="2420329725" sldId="276"/>
            <ac:spMk id="15" creationId="{063BBA22-50EA-4C4D-BE05-F1CE4E63AA56}"/>
          </ac:spMkLst>
        </pc:spChg>
        <pc:graphicFrameChg chg="add mod modGraphic">
          <ac:chgData name="Khalid Noman" userId="838cb9c0-8098-4cf1-8b99-2f82544c5933" providerId="ADAL" clId="{D75F27EB-B7EF-4847-863F-AF002B5C20BD}" dt="2022-11-30T17:09:06.271" v="6849" actId="1076"/>
          <ac:graphicFrameMkLst>
            <pc:docMk/>
            <pc:sldMk cId="2420329725" sldId="276"/>
            <ac:graphicFrameMk id="5" creationId="{AA670EB2-B9D5-9E67-A93A-B5A98DF28CC7}"/>
          </ac:graphicFrameMkLst>
        </pc:graphicFrameChg>
      </pc:sldChg>
      <pc:sldChg chg="addSp delSp modSp new mod setBg">
        <pc:chgData name="Khalid Noman" userId="838cb9c0-8098-4cf1-8b99-2f82544c5933" providerId="ADAL" clId="{D75F27EB-B7EF-4847-863F-AF002B5C20BD}" dt="2022-11-30T17:08:53.123" v="6847" actId="1076"/>
        <pc:sldMkLst>
          <pc:docMk/>
          <pc:sldMk cId="344449408" sldId="277"/>
        </pc:sldMkLst>
        <pc:spChg chg="mod">
          <ac:chgData name="Khalid Noman" userId="838cb9c0-8098-4cf1-8b99-2f82544c5933" providerId="ADAL" clId="{D75F27EB-B7EF-4847-863F-AF002B5C20BD}" dt="2022-11-30T03:44:21.605" v="6740" actId="26606"/>
          <ac:spMkLst>
            <pc:docMk/>
            <pc:sldMk cId="344449408" sldId="277"/>
            <ac:spMk id="2" creationId="{A2834CFB-14AF-06B9-E5D0-19E8CCE9B059}"/>
          </ac:spMkLst>
        </pc:spChg>
        <pc:spChg chg="add del mod">
          <ac:chgData name="Khalid Noman" userId="838cb9c0-8098-4cf1-8b99-2f82544c5933" providerId="ADAL" clId="{D75F27EB-B7EF-4847-863F-AF002B5C20BD}" dt="2022-11-30T03:44:21.605" v="6740" actId="26606"/>
          <ac:spMkLst>
            <pc:docMk/>
            <pc:sldMk cId="344449408" sldId="277"/>
            <ac:spMk id="3" creationId="{0B4CF2AF-810E-FAB0-92D3-7BDC286DD95C}"/>
          </ac:spMkLst>
        </pc:spChg>
        <pc:spChg chg="add del">
          <ac:chgData name="Khalid Noman" userId="838cb9c0-8098-4cf1-8b99-2f82544c5933" providerId="ADAL" clId="{D75F27EB-B7EF-4847-863F-AF002B5C20BD}" dt="2022-11-30T03:43:59.451" v="6732" actId="26606"/>
          <ac:spMkLst>
            <pc:docMk/>
            <pc:sldMk cId="344449408" sldId="277"/>
            <ac:spMk id="6" creationId="{D009D6D5-DAC2-4A8B-A17A-E206B9012D09}"/>
          </ac:spMkLst>
        </pc:spChg>
        <pc:spChg chg="add">
          <ac:chgData name="Khalid Noman" userId="838cb9c0-8098-4cf1-8b99-2f82544c5933" providerId="ADAL" clId="{D75F27EB-B7EF-4847-863F-AF002B5C20BD}" dt="2022-11-30T03:44:21.605" v="6740" actId="26606"/>
          <ac:spMkLst>
            <pc:docMk/>
            <pc:sldMk cId="344449408" sldId="277"/>
            <ac:spMk id="8" creationId="{BACC6370-2D7E-4714-9D71-7542949D7D5D}"/>
          </ac:spMkLst>
        </pc:spChg>
        <pc:spChg chg="add del">
          <ac:chgData name="Khalid Noman" userId="838cb9c0-8098-4cf1-8b99-2f82544c5933" providerId="ADAL" clId="{D75F27EB-B7EF-4847-863F-AF002B5C20BD}" dt="2022-11-30T03:43:55.734" v="6730" actId="26606"/>
          <ac:spMkLst>
            <pc:docMk/>
            <pc:sldMk cId="344449408" sldId="277"/>
            <ac:spMk id="9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30T03:44:21.605" v="6740" actId="26606"/>
          <ac:spMkLst>
            <pc:docMk/>
            <pc:sldMk cId="344449408" sldId="277"/>
            <ac:spMk id="10" creationId="{F68B3F68-107C-434F-AA38-110D5EA91B85}"/>
          </ac:spMkLst>
        </pc:spChg>
        <pc:spChg chg="add del">
          <ac:chgData name="Khalid Noman" userId="838cb9c0-8098-4cf1-8b99-2f82544c5933" providerId="ADAL" clId="{D75F27EB-B7EF-4847-863F-AF002B5C20BD}" dt="2022-11-30T03:43:55.734" v="6730" actId="26606"/>
          <ac:spMkLst>
            <pc:docMk/>
            <pc:sldMk cId="344449408" sldId="277"/>
            <ac:spMk id="11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30T03:44:21.605" v="6740" actId="26606"/>
          <ac:spMkLst>
            <pc:docMk/>
            <pc:sldMk cId="344449408" sldId="277"/>
            <ac:spMk id="12" creationId="{AAD0DBB9-1A4B-4391-81D4-CB19F9AB918A}"/>
          </ac:spMkLst>
        </pc:spChg>
        <pc:spChg chg="add del">
          <ac:chgData name="Khalid Noman" userId="838cb9c0-8098-4cf1-8b99-2f82544c5933" providerId="ADAL" clId="{D75F27EB-B7EF-4847-863F-AF002B5C20BD}" dt="2022-11-30T03:43:55.734" v="6730" actId="26606"/>
          <ac:spMkLst>
            <pc:docMk/>
            <pc:sldMk cId="344449408" sldId="277"/>
            <ac:spMk id="13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30T03:44:21.605" v="6740" actId="26606"/>
          <ac:spMkLst>
            <pc:docMk/>
            <pc:sldMk cId="344449408" sldId="277"/>
            <ac:spMk id="14" creationId="{063BBA22-50EA-4C4D-BE05-F1CE4E63AA56}"/>
          </ac:spMkLst>
        </pc:spChg>
        <pc:spChg chg="add del">
          <ac:chgData name="Khalid Noman" userId="838cb9c0-8098-4cf1-8b99-2f82544c5933" providerId="ADAL" clId="{D75F27EB-B7EF-4847-863F-AF002B5C20BD}" dt="2022-11-30T03:43:55.734" v="6730" actId="26606"/>
          <ac:spMkLst>
            <pc:docMk/>
            <pc:sldMk cId="344449408" sldId="277"/>
            <ac:spMk id="15" creationId="{063BBA22-50EA-4C4D-BE05-F1CE4E63AA56}"/>
          </ac:spMkLst>
        </pc:spChg>
        <pc:graphicFrameChg chg="add del">
          <ac:chgData name="Khalid Noman" userId="838cb9c0-8098-4cf1-8b99-2f82544c5933" providerId="ADAL" clId="{D75F27EB-B7EF-4847-863F-AF002B5C20BD}" dt="2022-11-30T03:43:55.734" v="6730" actId="26606"/>
          <ac:graphicFrameMkLst>
            <pc:docMk/>
            <pc:sldMk cId="344449408" sldId="277"/>
            <ac:graphicFrameMk id="5" creationId="{1B3C7231-8DF6-10C3-BA7C-C2B63351CE86}"/>
          </ac:graphicFrameMkLst>
        </pc:graphicFrameChg>
        <pc:graphicFrameChg chg="add mod modGraphic">
          <ac:chgData name="Khalid Noman" userId="838cb9c0-8098-4cf1-8b99-2f82544c5933" providerId="ADAL" clId="{D75F27EB-B7EF-4847-863F-AF002B5C20BD}" dt="2022-11-30T17:08:53.123" v="6847" actId="1076"/>
          <ac:graphicFrameMkLst>
            <pc:docMk/>
            <pc:sldMk cId="344449408" sldId="277"/>
            <ac:graphicFrameMk id="16" creationId="{9B824F51-92A9-A4AA-D5D0-1EE7E565B2DE}"/>
          </ac:graphicFrameMkLst>
        </pc:graphicFrameChg>
        <pc:picChg chg="add del">
          <ac:chgData name="Khalid Noman" userId="838cb9c0-8098-4cf1-8b99-2f82544c5933" providerId="ADAL" clId="{D75F27EB-B7EF-4847-863F-AF002B5C20BD}" dt="2022-11-30T03:43:59.451" v="6732" actId="26606"/>
          <ac:picMkLst>
            <pc:docMk/>
            <pc:sldMk cId="344449408" sldId="277"/>
            <ac:picMk id="7" creationId="{597FFC73-8293-7DF4-A94E-665941A6CAE6}"/>
          </ac:picMkLst>
        </pc:picChg>
      </pc:sldChg>
      <pc:sldChg chg="add del">
        <pc:chgData name="Khalid Noman" userId="838cb9c0-8098-4cf1-8b99-2f82544c5933" providerId="ADAL" clId="{D75F27EB-B7EF-4847-863F-AF002B5C20BD}" dt="2022-11-30T03:01:10.147" v="4545" actId="2890"/>
        <pc:sldMkLst>
          <pc:docMk/>
          <pc:sldMk cId="1122099767" sldId="277"/>
        </pc:sldMkLst>
      </pc:sldChg>
      <pc:sldChg chg="modSp new del mod">
        <pc:chgData name="Khalid Noman" userId="838cb9c0-8098-4cf1-8b99-2f82544c5933" providerId="ADAL" clId="{D75F27EB-B7EF-4847-863F-AF002B5C20BD}" dt="2022-11-30T17:13:15.743" v="6898" actId="2696"/>
        <pc:sldMkLst>
          <pc:docMk/>
          <pc:sldMk cId="727721989" sldId="278"/>
        </pc:sldMkLst>
        <pc:spChg chg="mod">
          <ac:chgData name="Khalid Noman" userId="838cb9c0-8098-4cf1-8b99-2f82544c5933" providerId="ADAL" clId="{D75F27EB-B7EF-4847-863F-AF002B5C20BD}" dt="2022-11-30T17:12:27.542" v="6881" actId="20577"/>
          <ac:spMkLst>
            <pc:docMk/>
            <pc:sldMk cId="727721989" sldId="278"/>
            <ac:spMk id="2" creationId="{7F9D180C-5A70-054C-59D7-0368E4EBEE24}"/>
          </ac:spMkLst>
        </pc:spChg>
        <pc:spChg chg="mod">
          <ac:chgData name="Khalid Noman" userId="838cb9c0-8098-4cf1-8b99-2f82544c5933" providerId="ADAL" clId="{D75F27EB-B7EF-4847-863F-AF002B5C20BD}" dt="2022-11-30T17:13:08.662" v="6897" actId="20577"/>
          <ac:spMkLst>
            <pc:docMk/>
            <pc:sldMk cId="727721989" sldId="278"/>
            <ac:spMk id="3" creationId="{CA982691-B938-41E8-7912-8B429B3FB66C}"/>
          </ac:spMkLst>
        </pc:spChg>
      </pc:sldChg>
      <pc:sldChg chg="addSp delSp modSp new mod setBg">
        <pc:chgData name="Khalid Noman" userId="838cb9c0-8098-4cf1-8b99-2f82544c5933" providerId="ADAL" clId="{D75F27EB-B7EF-4847-863F-AF002B5C20BD}" dt="2022-11-30T17:47:52.682" v="7368" actId="20577"/>
        <pc:sldMkLst>
          <pc:docMk/>
          <pc:sldMk cId="3623299733" sldId="278"/>
        </pc:sldMkLst>
        <pc:spChg chg="mod">
          <ac:chgData name="Khalid Noman" userId="838cb9c0-8098-4cf1-8b99-2f82544c5933" providerId="ADAL" clId="{D75F27EB-B7EF-4847-863F-AF002B5C20BD}" dt="2022-11-30T17:16:05.426" v="7152" actId="26606"/>
          <ac:spMkLst>
            <pc:docMk/>
            <pc:sldMk cId="3623299733" sldId="278"/>
            <ac:spMk id="2" creationId="{E4DD11B4-713A-F346-E65C-B599EFB16E79}"/>
          </ac:spMkLst>
        </pc:spChg>
        <pc:spChg chg="del mod">
          <ac:chgData name="Khalid Noman" userId="838cb9c0-8098-4cf1-8b99-2f82544c5933" providerId="ADAL" clId="{D75F27EB-B7EF-4847-863F-AF002B5C20BD}" dt="2022-11-30T17:16:05.426" v="7152" actId="26606"/>
          <ac:spMkLst>
            <pc:docMk/>
            <pc:sldMk cId="3623299733" sldId="278"/>
            <ac:spMk id="3" creationId="{6F963A30-7FD9-AF1F-78C8-BCCA2DBB1DB5}"/>
          </ac:spMkLst>
        </pc:spChg>
        <pc:spChg chg="add">
          <ac:chgData name="Khalid Noman" userId="838cb9c0-8098-4cf1-8b99-2f82544c5933" providerId="ADAL" clId="{D75F27EB-B7EF-4847-863F-AF002B5C20BD}" dt="2022-11-30T17:16:05.426" v="7152" actId="26606"/>
          <ac:spMkLst>
            <pc:docMk/>
            <pc:sldMk cId="3623299733" sldId="278"/>
            <ac:spMk id="9" creationId="{BACC6370-2D7E-4714-9D71-7542949D7D5D}"/>
          </ac:spMkLst>
        </pc:spChg>
        <pc:spChg chg="add">
          <ac:chgData name="Khalid Noman" userId="838cb9c0-8098-4cf1-8b99-2f82544c5933" providerId="ADAL" clId="{D75F27EB-B7EF-4847-863F-AF002B5C20BD}" dt="2022-11-30T17:16:05.426" v="7152" actId="26606"/>
          <ac:spMkLst>
            <pc:docMk/>
            <pc:sldMk cId="3623299733" sldId="278"/>
            <ac:spMk id="11" creationId="{F68B3F68-107C-434F-AA38-110D5EA91B85}"/>
          </ac:spMkLst>
        </pc:spChg>
        <pc:spChg chg="add">
          <ac:chgData name="Khalid Noman" userId="838cb9c0-8098-4cf1-8b99-2f82544c5933" providerId="ADAL" clId="{D75F27EB-B7EF-4847-863F-AF002B5C20BD}" dt="2022-11-30T17:16:05.426" v="7152" actId="26606"/>
          <ac:spMkLst>
            <pc:docMk/>
            <pc:sldMk cId="3623299733" sldId="278"/>
            <ac:spMk id="13" creationId="{AAD0DBB9-1A4B-4391-81D4-CB19F9AB918A}"/>
          </ac:spMkLst>
        </pc:spChg>
        <pc:spChg chg="add">
          <ac:chgData name="Khalid Noman" userId="838cb9c0-8098-4cf1-8b99-2f82544c5933" providerId="ADAL" clId="{D75F27EB-B7EF-4847-863F-AF002B5C20BD}" dt="2022-11-30T17:16:05.426" v="7152" actId="26606"/>
          <ac:spMkLst>
            <pc:docMk/>
            <pc:sldMk cId="3623299733" sldId="278"/>
            <ac:spMk id="15" creationId="{063BBA22-50EA-4C4D-BE05-F1CE4E63AA56}"/>
          </ac:spMkLst>
        </pc:spChg>
        <pc:graphicFrameChg chg="add mod modGraphic">
          <ac:chgData name="Khalid Noman" userId="838cb9c0-8098-4cf1-8b99-2f82544c5933" providerId="ADAL" clId="{D75F27EB-B7EF-4847-863F-AF002B5C20BD}" dt="2022-11-30T17:47:52.682" v="7368" actId="20577"/>
          <ac:graphicFrameMkLst>
            <pc:docMk/>
            <pc:sldMk cId="3623299733" sldId="278"/>
            <ac:graphicFrameMk id="5" creationId="{01F95A0C-202A-1C3A-A164-BFA9E6E00D83}"/>
          </ac:graphicFrameMkLst>
        </pc:graphicFrameChg>
      </pc:sldChg>
      <pc:sldMasterChg chg="setBg modSldLayout">
        <pc:chgData name="Khalid Noman" userId="838cb9c0-8098-4cf1-8b99-2f82544c5933" providerId="ADAL" clId="{D75F27EB-B7EF-4847-863F-AF002B5C20BD}" dt="2022-11-23T20:35:14.987" v="114"/>
        <pc:sldMasterMkLst>
          <pc:docMk/>
          <pc:sldMasterMk cId="2656674442" sldId="2147483648"/>
        </pc:sldMasterMkLst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2280211139" sldId="2147483649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2029639384" sldId="2147483650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1739970574" sldId="2147483651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1788184237" sldId="2147483652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1975291352" sldId="2147483653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2171736369" sldId="2147483654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2260963212" sldId="2147483655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3263244912" sldId="2147483656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143238531" sldId="2147483657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2720876956" sldId="2147483658"/>
          </pc:sldLayoutMkLst>
        </pc:sldLayoutChg>
        <pc:sldLayoutChg chg="setBg">
          <pc:chgData name="Khalid Noman" userId="838cb9c0-8098-4cf1-8b99-2f82544c5933" providerId="ADAL" clId="{D75F27EB-B7EF-4847-863F-AF002B5C20BD}" dt="2022-11-23T20:35:14.987" v="114"/>
          <pc:sldLayoutMkLst>
            <pc:docMk/>
            <pc:sldMasterMk cId="2656674442" sldId="2147483648"/>
            <pc:sldLayoutMk cId="1408786670" sldId="2147483659"/>
          </pc:sldLayoutMkLst>
        </pc:sldLayoutChg>
      </pc:sldMasterChg>
    </pc:docChg>
  </pc:docChgLst>
</pc:chgInfo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F16AC-29F0-4343-9E6D-04E5A77023C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D0E81-E287-406E-8A3C-F4FFCBBBEF65}">
      <dgm:prSet/>
      <dgm:spPr/>
      <dgm:t>
        <a:bodyPr/>
        <a:lstStyle/>
        <a:p>
          <a:r>
            <a:rPr lang="en-US"/>
            <a:t>Maximize efficiency of the employees </a:t>
          </a:r>
        </a:p>
      </dgm:t>
    </dgm:pt>
    <dgm:pt modelId="{2951E02F-AD2B-4B31-BEC1-050AC47A0E90}" type="parTrans" cxnId="{A96135E4-0C4F-4889-AEB6-7701326698B5}">
      <dgm:prSet/>
      <dgm:spPr/>
      <dgm:t>
        <a:bodyPr/>
        <a:lstStyle/>
        <a:p>
          <a:endParaRPr lang="en-US"/>
        </a:p>
      </dgm:t>
    </dgm:pt>
    <dgm:pt modelId="{73B6F292-E706-4790-8DDB-888F163287F2}" type="sibTrans" cxnId="{A96135E4-0C4F-4889-AEB6-7701326698B5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403E1AF9-B0FA-41D0-A218-846A51C4AFD3}">
      <dgm:prSet/>
      <dgm:spPr/>
      <dgm:t>
        <a:bodyPr/>
        <a:lstStyle/>
        <a:p>
          <a:r>
            <a:rPr lang="en-US"/>
            <a:t>Increase productivity of the staff </a:t>
          </a:r>
        </a:p>
      </dgm:t>
    </dgm:pt>
    <dgm:pt modelId="{8DBED0C0-B22C-4DA2-B0A6-AFB5711E8400}" type="parTrans" cxnId="{4B666D50-0B4E-4BAA-9FB0-5A397E98A719}">
      <dgm:prSet/>
      <dgm:spPr/>
      <dgm:t>
        <a:bodyPr/>
        <a:lstStyle/>
        <a:p>
          <a:endParaRPr lang="en-US"/>
        </a:p>
      </dgm:t>
    </dgm:pt>
    <dgm:pt modelId="{F94842BC-7CE1-4B8A-9072-24843AA98776}" type="sibTrans" cxnId="{4B666D50-0B4E-4BAA-9FB0-5A397E98A719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14C363FD-8B3D-4538-BCA9-3954DFA7335F}">
      <dgm:prSet/>
      <dgm:spPr/>
      <dgm:t>
        <a:bodyPr/>
        <a:lstStyle/>
        <a:p>
          <a:r>
            <a:rPr lang="en-US"/>
            <a:t>Provide alternatives to completing tasks </a:t>
          </a:r>
        </a:p>
      </dgm:t>
    </dgm:pt>
    <dgm:pt modelId="{E6BDF410-66D6-47C5-95E2-398DC10F9B05}" type="parTrans" cxnId="{45B80C6E-06C6-4C3A-BEF1-853011534DD7}">
      <dgm:prSet/>
      <dgm:spPr/>
      <dgm:t>
        <a:bodyPr/>
        <a:lstStyle/>
        <a:p>
          <a:endParaRPr lang="en-US"/>
        </a:p>
      </dgm:t>
    </dgm:pt>
    <dgm:pt modelId="{FCECC8B3-C186-4D3F-8276-DC3E4C664507}" type="sibTrans" cxnId="{45B80C6E-06C6-4C3A-BEF1-853011534DD7}">
      <dgm:prSet/>
      <dgm:spPr/>
      <dgm:t>
        <a:bodyPr/>
        <a:lstStyle/>
        <a:p>
          <a:endParaRPr lang="en-US"/>
        </a:p>
      </dgm:t>
    </dgm:pt>
    <dgm:pt modelId="{97092280-8098-4F49-BA34-674105802BFE}" type="pres">
      <dgm:prSet presAssocID="{D9AF16AC-29F0-4343-9E6D-04E5A77023CA}" presName="Name0" presStyleCnt="0">
        <dgm:presLayoutVars>
          <dgm:dir/>
          <dgm:resizeHandles val="exact"/>
        </dgm:presLayoutVars>
      </dgm:prSet>
      <dgm:spPr/>
    </dgm:pt>
    <dgm:pt modelId="{BAEDBAA4-940A-4C45-9A05-5DB6D6CEF5AC}" type="pres">
      <dgm:prSet presAssocID="{75FD0E81-E287-406E-8A3C-F4FFCBBBEF65}" presName="node" presStyleLbl="node1" presStyleIdx="0" presStyleCnt="3">
        <dgm:presLayoutVars>
          <dgm:bulletEnabled val="1"/>
        </dgm:presLayoutVars>
      </dgm:prSet>
      <dgm:spPr/>
    </dgm:pt>
    <dgm:pt modelId="{5E0F9429-E4B6-4C6A-89D0-0BBE51E4BCD2}" type="pres">
      <dgm:prSet presAssocID="{73B6F292-E706-4790-8DDB-888F163287F2}" presName="sibTrans" presStyleLbl="sibTrans1D1" presStyleIdx="0" presStyleCnt="2"/>
      <dgm:spPr/>
    </dgm:pt>
    <dgm:pt modelId="{D978D0F1-FDC7-446D-B161-46FD80BFC136}" type="pres">
      <dgm:prSet presAssocID="{73B6F292-E706-4790-8DDB-888F163287F2}" presName="connectorText" presStyleLbl="sibTrans1D1" presStyleIdx="0" presStyleCnt="2"/>
      <dgm:spPr/>
    </dgm:pt>
    <dgm:pt modelId="{FCFD7D33-8537-4FFF-B658-461B4D87C17F}" type="pres">
      <dgm:prSet presAssocID="{403E1AF9-B0FA-41D0-A218-846A51C4AFD3}" presName="node" presStyleLbl="node1" presStyleIdx="1" presStyleCnt="3">
        <dgm:presLayoutVars>
          <dgm:bulletEnabled val="1"/>
        </dgm:presLayoutVars>
      </dgm:prSet>
      <dgm:spPr/>
    </dgm:pt>
    <dgm:pt modelId="{6E72A8C7-16F2-4774-92DD-C630838A31EB}" type="pres">
      <dgm:prSet presAssocID="{F94842BC-7CE1-4B8A-9072-24843AA98776}" presName="sibTrans" presStyleLbl="sibTrans1D1" presStyleIdx="1" presStyleCnt="2"/>
      <dgm:spPr/>
    </dgm:pt>
    <dgm:pt modelId="{9F752E33-6B82-40D8-B69E-A559C8416249}" type="pres">
      <dgm:prSet presAssocID="{F94842BC-7CE1-4B8A-9072-24843AA98776}" presName="connectorText" presStyleLbl="sibTrans1D1" presStyleIdx="1" presStyleCnt="2"/>
      <dgm:spPr/>
    </dgm:pt>
    <dgm:pt modelId="{473E6E4D-894B-42FB-ABF5-C62C0D55FE48}" type="pres">
      <dgm:prSet presAssocID="{14C363FD-8B3D-4538-BCA9-3954DFA7335F}" presName="node" presStyleLbl="node1" presStyleIdx="2" presStyleCnt="3">
        <dgm:presLayoutVars>
          <dgm:bulletEnabled val="1"/>
        </dgm:presLayoutVars>
      </dgm:prSet>
      <dgm:spPr/>
    </dgm:pt>
  </dgm:ptLst>
  <dgm:cxnLst>
    <dgm:cxn modelId="{49E5A005-0B80-4679-8DD0-A4ACE385FDC2}" type="presOf" srcId="{F94842BC-7CE1-4B8A-9072-24843AA98776}" destId="{6E72A8C7-16F2-4774-92DD-C630838A31EB}" srcOrd="0" destOrd="0" presId="urn:microsoft.com/office/officeart/2016/7/layout/RepeatingBendingProcessNew"/>
    <dgm:cxn modelId="{AC13C80B-AD17-47F1-B458-F82D735AA8E3}" type="presOf" srcId="{14C363FD-8B3D-4538-BCA9-3954DFA7335F}" destId="{473E6E4D-894B-42FB-ABF5-C62C0D55FE48}" srcOrd="0" destOrd="0" presId="urn:microsoft.com/office/officeart/2016/7/layout/RepeatingBendingProcessNew"/>
    <dgm:cxn modelId="{C1EB9E0E-DEFE-4C87-9AE1-7117DA0983E5}" type="presOf" srcId="{73B6F292-E706-4790-8DDB-888F163287F2}" destId="{D978D0F1-FDC7-446D-B161-46FD80BFC136}" srcOrd="1" destOrd="0" presId="urn:microsoft.com/office/officeart/2016/7/layout/RepeatingBendingProcessNew"/>
    <dgm:cxn modelId="{45B80C6E-06C6-4C3A-BEF1-853011534DD7}" srcId="{D9AF16AC-29F0-4343-9E6D-04E5A77023CA}" destId="{14C363FD-8B3D-4538-BCA9-3954DFA7335F}" srcOrd="2" destOrd="0" parTransId="{E6BDF410-66D6-47C5-95E2-398DC10F9B05}" sibTransId="{FCECC8B3-C186-4D3F-8276-DC3E4C664507}"/>
    <dgm:cxn modelId="{4B666D50-0B4E-4BAA-9FB0-5A397E98A719}" srcId="{D9AF16AC-29F0-4343-9E6D-04E5A77023CA}" destId="{403E1AF9-B0FA-41D0-A218-846A51C4AFD3}" srcOrd="1" destOrd="0" parTransId="{8DBED0C0-B22C-4DA2-B0A6-AFB5711E8400}" sibTransId="{F94842BC-7CE1-4B8A-9072-24843AA98776}"/>
    <dgm:cxn modelId="{356B1294-1F1E-49B0-9C42-9B65CF7884CB}" type="presOf" srcId="{75FD0E81-E287-406E-8A3C-F4FFCBBBEF65}" destId="{BAEDBAA4-940A-4C45-9A05-5DB6D6CEF5AC}" srcOrd="0" destOrd="0" presId="urn:microsoft.com/office/officeart/2016/7/layout/RepeatingBendingProcessNew"/>
    <dgm:cxn modelId="{518EA298-4C1E-44F7-98D2-CFF78BFAB61E}" type="presOf" srcId="{D9AF16AC-29F0-4343-9E6D-04E5A77023CA}" destId="{97092280-8098-4F49-BA34-674105802BFE}" srcOrd="0" destOrd="0" presId="urn:microsoft.com/office/officeart/2016/7/layout/RepeatingBendingProcessNew"/>
    <dgm:cxn modelId="{5025119F-1FA2-4987-ACE4-ACB0E14BFA5D}" type="presOf" srcId="{403E1AF9-B0FA-41D0-A218-846A51C4AFD3}" destId="{FCFD7D33-8537-4FFF-B658-461B4D87C17F}" srcOrd="0" destOrd="0" presId="urn:microsoft.com/office/officeart/2016/7/layout/RepeatingBendingProcessNew"/>
    <dgm:cxn modelId="{B358CDBA-79CB-4D83-AA89-FAE875131224}" type="presOf" srcId="{73B6F292-E706-4790-8DDB-888F163287F2}" destId="{5E0F9429-E4B6-4C6A-89D0-0BBE51E4BCD2}" srcOrd="0" destOrd="0" presId="urn:microsoft.com/office/officeart/2016/7/layout/RepeatingBendingProcessNew"/>
    <dgm:cxn modelId="{372478E0-7E01-44AF-BF96-B6C6F61CAB86}" type="presOf" srcId="{F94842BC-7CE1-4B8A-9072-24843AA98776}" destId="{9F752E33-6B82-40D8-B69E-A559C8416249}" srcOrd="1" destOrd="0" presId="urn:microsoft.com/office/officeart/2016/7/layout/RepeatingBendingProcessNew"/>
    <dgm:cxn modelId="{A96135E4-0C4F-4889-AEB6-7701326698B5}" srcId="{D9AF16AC-29F0-4343-9E6D-04E5A77023CA}" destId="{75FD0E81-E287-406E-8A3C-F4FFCBBBEF65}" srcOrd="0" destOrd="0" parTransId="{2951E02F-AD2B-4B31-BEC1-050AC47A0E90}" sibTransId="{73B6F292-E706-4790-8DDB-888F163287F2}"/>
    <dgm:cxn modelId="{93E11DCE-D631-4B74-928E-1CA544A2C099}" type="presParOf" srcId="{97092280-8098-4F49-BA34-674105802BFE}" destId="{BAEDBAA4-940A-4C45-9A05-5DB6D6CEF5AC}" srcOrd="0" destOrd="0" presId="urn:microsoft.com/office/officeart/2016/7/layout/RepeatingBendingProcessNew"/>
    <dgm:cxn modelId="{B6BD7EA0-3A7F-45C8-9FCD-694DD43ACF27}" type="presParOf" srcId="{97092280-8098-4F49-BA34-674105802BFE}" destId="{5E0F9429-E4B6-4C6A-89D0-0BBE51E4BCD2}" srcOrd="1" destOrd="0" presId="urn:microsoft.com/office/officeart/2016/7/layout/RepeatingBendingProcessNew"/>
    <dgm:cxn modelId="{29408903-CD37-4C9B-8B28-6F6FC815FDAA}" type="presParOf" srcId="{5E0F9429-E4B6-4C6A-89D0-0BBE51E4BCD2}" destId="{D978D0F1-FDC7-446D-B161-46FD80BFC136}" srcOrd="0" destOrd="0" presId="urn:microsoft.com/office/officeart/2016/7/layout/RepeatingBendingProcessNew"/>
    <dgm:cxn modelId="{325C530E-0984-4DC5-9092-C373DC205E92}" type="presParOf" srcId="{97092280-8098-4F49-BA34-674105802BFE}" destId="{FCFD7D33-8537-4FFF-B658-461B4D87C17F}" srcOrd="2" destOrd="0" presId="urn:microsoft.com/office/officeart/2016/7/layout/RepeatingBendingProcessNew"/>
    <dgm:cxn modelId="{A6A47EBC-49C4-4719-8341-018302185F99}" type="presParOf" srcId="{97092280-8098-4F49-BA34-674105802BFE}" destId="{6E72A8C7-16F2-4774-92DD-C630838A31EB}" srcOrd="3" destOrd="0" presId="urn:microsoft.com/office/officeart/2016/7/layout/RepeatingBendingProcessNew"/>
    <dgm:cxn modelId="{4F3C619F-D110-43F0-A0E3-4142C104AA27}" type="presParOf" srcId="{6E72A8C7-16F2-4774-92DD-C630838A31EB}" destId="{9F752E33-6B82-40D8-B69E-A559C8416249}" srcOrd="0" destOrd="0" presId="urn:microsoft.com/office/officeart/2016/7/layout/RepeatingBendingProcessNew"/>
    <dgm:cxn modelId="{BD95628C-0EA1-41B2-80F5-C7202DD93A84}" type="presParOf" srcId="{97092280-8098-4F49-BA34-674105802BFE}" destId="{473E6E4D-894B-42FB-ABF5-C62C0D55FE48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E765F3-AF2F-4857-85C8-DB60F5D127F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C0EDB2-6D47-46D5-B284-60C53F78D520}">
      <dgm:prSet/>
      <dgm:spPr/>
      <dgm:t>
        <a:bodyPr/>
        <a:lstStyle/>
        <a:p>
          <a:r>
            <a:rPr lang="en-US"/>
            <a:t>QuickBooks online is similar to Shopify which many of the staff are familiar with </a:t>
          </a:r>
        </a:p>
      </dgm:t>
    </dgm:pt>
    <dgm:pt modelId="{13435ABF-299C-4C28-896D-EE400170C31F}" type="parTrans" cxnId="{748FC9EA-113E-470B-8B80-5DFE9F0FAB28}">
      <dgm:prSet/>
      <dgm:spPr/>
      <dgm:t>
        <a:bodyPr/>
        <a:lstStyle/>
        <a:p>
          <a:endParaRPr lang="en-US"/>
        </a:p>
      </dgm:t>
    </dgm:pt>
    <dgm:pt modelId="{91D21E4E-0509-41B5-8B9D-59EC65D23D93}" type="sibTrans" cxnId="{748FC9EA-113E-470B-8B80-5DFE9F0FAB28}">
      <dgm:prSet/>
      <dgm:spPr/>
      <dgm:t>
        <a:bodyPr/>
        <a:lstStyle/>
        <a:p>
          <a:endParaRPr lang="en-US"/>
        </a:p>
      </dgm:t>
    </dgm:pt>
    <dgm:pt modelId="{8617929D-A329-4562-91E2-9E83AB428F4A}">
      <dgm:prSet/>
      <dgm:spPr/>
      <dgm:t>
        <a:bodyPr/>
        <a:lstStyle/>
        <a:p>
          <a:r>
            <a:rPr lang="en-US"/>
            <a:t>Training solutions </a:t>
          </a:r>
        </a:p>
      </dgm:t>
    </dgm:pt>
    <dgm:pt modelId="{8A86E1C9-6594-4BEB-A0D1-704175F02CA8}" type="parTrans" cxnId="{E3F04C6E-B919-47FD-B404-0415FCB840E9}">
      <dgm:prSet/>
      <dgm:spPr/>
      <dgm:t>
        <a:bodyPr/>
        <a:lstStyle/>
        <a:p>
          <a:endParaRPr lang="en-US"/>
        </a:p>
      </dgm:t>
    </dgm:pt>
    <dgm:pt modelId="{FCDE4E0E-B3E0-473D-AB43-ECBC5F50E6C7}" type="sibTrans" cxnId="{E3F04C6E-B919-47FD-B404-0415FCB840E9}">
      <dgm:prSet/>
      <dgm:spPr/>
      <dgm:t>
        <a:bodyPr/>
        <a:lstStyle/>
        <a:p>
          <a:endParaRPr lang="en-US"/>
        </a:p>
      </dgm:t>
    </dgm:pt>
    <dgm:pt modelId="{1F7C231D-31EB-4F50-A32D-3AB9D775AF24}">
      <dgm:prSet/>
      <dgm:spPr/>
      <dgm:t>
        <a:bodyPr/>
        <a:lstStyle/>
        <a:p>
          <a:r>
            <a:rPr lang="en-US"/>
            <a:t>Local QuickBooks expert: rates vary</a:t>
          </a:r>
        </a:p>
      </dgm:t>
    </dgm:pt>
    <dgm:pt modelId="{606FDBB3-DEA5-4E40-AF79-DCE4E245776A}" type="parTrans" cxnId="{3D26A0B7-9DA9-46B8-AD43-4A8144D3BAC6}">
      <dgm:prSet/>
      <dgm:spPr/>
      <dgm:t>
        <a:bodyPr/>
        <a:lstStyle/>
        <a:p>
          <a:endParaRPr lang="en-US"/>
        </a:p>
      </dgm:t>
    </dgm:pt>
    <dgm:pt modelId="{49A563DC-616A-428C-95B3-D69B2623CACE}" type="sibTrans" cxnId="{3D26A0B7-9DA9-46B8-AD43-4A8144D3BAC6}">
      <dgm:prSet/>
      <dgm:spPr/>
      <dgm:t>
        <a:bodyPr/>
        <a:lstStyle/>
        <a:p>
          <a:endParaRPr lang="en-US"/>
        </a:p>
      </dgm:t>
    </dgm:pt>
    <dgm:pt modelId="{07AD0409-FDE4-49D3-81C1-2A4CC1507FC4}">
      <dgm:prSet/>
      <dgm:spPr/>
      <dgm:t>
        <a:bodyPr/>
        <a:lstStyle/>
        <a:p>
          <a:r>
            <a:rPr lang="en-US"/>
            <a:t>Instructor-led classes: from $389.95</a:t>
          </a:r>
        </a:p>
      </dgm:t>
    </dgm:pt>
    <dgm:pt modelId="{4BD05E88-3DE0-4BBC-A008-189CB9E83994}" type="parTrans" cxnId="{4C9CFA0F-879C-42F4-A786-17AAE94C60F9}">
      <dgm:prSet/>
      <dgm:spPr/>
      <dgm:t>
        <a:bodyPr/>
        <a:lstStyle/>
        <a:p>
          <a:endParaRPr lang="en-US"/>
        </a:p>
      </dgm:t>
    </dgm:pt>
    <dgm:pt modelId="{AB9358F4-7FCD-48D6-A71B-922DCBF1DCD3}" type="sibTrans" cxnId="{4C9CFA0F-879C-42F4-A786-17AAE94C60F9}">
      <dgm:prSet/>
      <dgm:spPr/>
      <dgm:t>
        <a:bodyPr/>
        <a:lstStyle/>
        <a:p>
          <a:endParaRPr lang="en-US"/>
        </a:p>
      </dgm:t>
    </dgm:pt>
    <dgm:pt modelId="{0C2074D7-A46C-4AC6-8A9C-4576E3927930}">
      <dgm:prSet/>
      <dgm:spPr/>
      <dgm:t>
        <a:bodyPr/>
        <a:lstStyle/>
        <a:p>
          <a:r>
            <a:rPr lang="en-US"/>
            <a:t>Self-paced learning: from $39.95</a:t>
          </a:r>
        </a:p>
      </dgm:t>
    </dgm:pt>
    <dgm:pt modelId="{C4B3A2EA-7F32-418A-B03D-693A2BE97979}" type="parTrans" cxnId="{5CFE957B-58A7-4128-8059-D12DB5A40B22}">
      <dgm:prSet/>
      <dgm:spPr/>
      <dgm:t>
        <a:bodyPr/>
        <a:lstStyle/>
        <a:p>
          <a:endParaRPr lang="en-US"/>
        </a:p>
      </dgm:t>
    </dgm:pt>
    <dgm:pt modelId="{E55CFAEF-BB7F-4F72-8CDA-4BFB84E43235}" type="sibTrans" cxnId="{5CFE957B-58A7-4128-8059-D12DB5A40B22}">
      <dgm:prSet/>
      <dgm:spPr/>
      <dgm:t>
        <a:bodyPr/>
        <a:lstStyle/>
        <a:p>
          <a:endParaRPr lang="en-US"/>
        </a:p>
      </dgm:t>
    </dgm:pt>
    <dgm:pt modelId="{0F8864A4-B6C8-4011-90C2-71DF8CB8FABB}">
      <dgm:prSet/>
      <dgm:spPr/>
      <dgm:t>
        <a:bodyPr/>
        <a:lstStyle/>
        <a:p>
          <a:r>
            <a:rPr lang="en-US"/>
            <a:t>QuickBooks Training:-</a:t>
          </a:r>
        </a:p>
      </dgm:t>
    </dgm:pt>
    <dgm:pt modelId="{7CB5AC83-D56C-4933-B3BD-D3162BDD6361}" type="parTrans" cxnId="{0F9FBDE2-CEDF-4394-A483-5CC44A962671}">
      <dgm:prSet/>
      <dgm:spPr/>
      <dgm:t>
        <a:bodyPr/>
        <a:lstStyle/>
        <a:p>
          <a:endParaRPr lang="en-US"/>
        </a:p>
      </dgm:t>
    </dgm:pt>
    <dgm:pt modelId="{53B6D001-F028-4B27-87CD-40F3A5A53C5E}" type="sibTrans" cxnId="{0F9FBDE2-CEDF-4394-A483-5CC44A962671}">
      <dgm:prSet/>
      <dgm:spPr/>
      <dgm:t>
        <a:bodyPr/>
        <a:lstStyle/>
        <a:p>
          <a:endParaRPr lang="en-US"/>
        </a:p>
      </dgm:t>
    </dgm:pt>
    <dgm:pt modelId="{57327BEA-E1D3-4E50-8EF4-5B5211B8E79F}">
      <dgm:prSet/>
      <dgm:spPr/>
      <dgm:t>
        <a:bodyPr/>
        <a:lstStyle/>
        <a:p>
          <a:r>
            <a:rPr lang="en-US"/>
            <a:t>Training videos: Free</a:t>
          </a:r>
        </a:p>
      </dgm:t>
    </dgm:pt>
    <dgm:pt modelId="{34CF1089-E2BC-49BC-A542-11A842A73E39}" type="parTrans" cxnId="{00647016-DC49-4436-B1F3-12F564435079}">
      <dgm:prSet/>
      <dgm:spPr/>
      <dgm:t>
        <a:bodyPr/>
        <a:lstStyle/>
        <a:p>
          <a:endParaRPr lang="en-US"/>
        </a:p>
      </dgm:t>
    </dgm:pt>
    <dgm:pt modelId="{EB970DCD-4E7A-44A9-8B4A-611D339B6C09}" type="sibTrans" cxnId="{00647016-DC49-4436-B1F3-12F564435079}">
      <dgm:prSet/>
      <dgm:spPr/>
      <dgm:t>
        <a:bodyPr/>
        <a:lstStyle/>
        <a:p>
          <a:endParaRPr lang="en-US"/>
        </a:p>
      </dgm:t>
    </dgm:pt>
    <dgm:pt modelId="{B874F1DA-FB2F-499A-A350-0DDE01B50C35}">
      <dgm:prSet/>
      <dgm:spPr/>
      <dgm:t>
        <a:bodyPr/>
        <a:lstStyle/>
        <a:p>
          <a:r>
            <a:rPr lang="en-US"/>
            <a:t>Training addon: 50$</a:t>
          </a:r>
        </a:p>
      </dgm:t>
    </dgm:pt>
    <dgm:pt modelId="{53063CEF-17D6-48DF-8365-CECF3BAFC289}" type="parTrans" cxnId="{FD15453D-84F7-46A3-823F-AD6E5CA57B66}">
      <dgm:prSet/>
      <dgm:spPr/>
      <dgm:t>
        <a:bodyPr/>
        <a:lstStyle/>
        <a:p>
          <a:endParaRPr lang="en-US"/>
        </a:p>
      </dgm:t>
    </dgm:pt>
    <dgm:pt modelId="{7D55AABD-B8F2-4D36-A48C-62422E31655A}" type="sibTrans" cxnId="{FD15453D-84F7-46A3-823F-AD6E5CA57B66}">
      <dgm:prSet/>
      <dgm:spPr/>
      <dgm:t>
        <a:bodyPr/>
        <a:lstStyle/>
        <a:p>
          <a:endParaRPr lang="en-US"/>
        </a:p>
      </dgm:t>
    </dgm:pt>
    <dgm:pt modelId="{8AD041F1-3112-48FD-85D6-B8976864FD86}" type="pres">
      <dgm:prSet presAssocID="{50E765F3-AF2F-4857-85C8-DB60F5D127F2}" presName="Name0" presStyleCnt="0">
        <dgm:presLayoutVars>
          <dgm:dir/>
          <dgm:animLvl val="lvl"/>
          <dgm:resizeHandles val="exact"/>
        </dgm:presLayoutVars>
      </dgm:prSet>
      <dgm:spPr/>
    </dgm:pt>
    <dgm:pt modelId="{6F9AD386-BF70-4B02-B800-02AC355D4833}" type="pres">
      <dgm:prSet presAssocID="{54C0EDB2-6D47-46D5-B284-60C53F78D520}" presName="linNode" presStyleCnt="0"/>
      <dgm:spPr/>
    </dgm:pt>
    <dgm:pt modelId="{693162AC-38F1-4CC0-A020-CFDC04BB708F}" type="pres">
      <dgm:prSet presAssocID="{54C0EDB2-6D47-46D5-B284-60C53F78D52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52514B3-158A-451F-9277-F021175DBE95}" type="pres">
      <dgm:prSet presAssocID="{54C0EDB2-6D47-46D5-B284-60C53F78D52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C9CFA0F-879C-42F4-A786-17AAE94C60F9}" srcId="{8617929D-A329-4562-91E2-9E83AB428F4A}" destId="{07AD0409-FDE4-49D3-81C1-2A4CC1507FC4}" srcOrd="1" destOrd="0" parTransId="{4BD05E88-3DE0-4BBC-A008-189CB9E83994}" sibTransId="{AB9358F4-7FCD-48D6-A71B-922DCBF1DCD3}"/>
    <dgm:cxn modelId="{00647016-DC49-4436-B1F3-12F564435079}" srcId="{0F8864A4-B6C8-4011-90C2-71DF8CB8FABB}" destId="{57327BEA-E1D3-4E50-8EF4-5B5211B8E79F}" srcOrd="0" destOrd="0" parTransId="{34CF1089-E2BC-49BC-A542-11A842A73E39}" sibTransId="{EB970DCD-4E7A-44A9-8B4A-611D339B6C09}"/>
    <dgm:cxn modelId="{58931830-DD06-4A39-AC2E-AB43FB37A6BA}" type="presOf" srcId="{54C0EDB2-6D47-46D5-B284-60C53F78D520}" destId="{693162AC-38F1-4CC0-A020-CFDC04BB708F}" srcOrd="0" destOrd="0" presId="urn:microsoft.com/office/officeart/2005/8/layout/vList5"/>
    <dgm:cxn modelId="{FD15453D-84F7-46A3-823F-AD6E5CA57B66}" srcId="{0F8864A4-B6C8-4011-90C2-71DF8CB8FABB}" destId="{B874F1DA-FB2F-499A-A350-0DDE01B50C35}" srcOrd="1" destOrd="0" parTransId="{53063CEF-17D6-48DF-8365-CECF3BAFC289}" sibTransId="{7D55AABD-B8F2-4D36-A48C-62422E31655A}"/>
    <dgm:cxn modelId="{F5C1C95F-B920-43AE-8EC4-9934632DCCA9}" type="presOf" srcId="{1F7C231D-31EB-4F50-A32D-3AB9D775AF24}" destId="{A52514B3-158A-451F-9277-F021175DBE95}" srcOrd="0" destOrd="1" presId="urn:microsoft.com/office/officeart/2005/8/layout/vList5"/>
    <dgm:cxn modelId="{E3F04C6E-B919-47FD-B404-0415FCB840E9}" srcId="{54C0EDB2-6D47-46D5-B284-60C53F78D520}" destId="{8617929D-A329-4562-91E2-9E83AB428F4A}" srcOrd="0" destOrd="0" parTransId="{8A86E1C9-6594-4BEB-A0D1-704175F02CA8}" sibTransId="{FCDE4E0E-B3E0-473D-AB43-ECBC5F50E6C7}"/>
    <dgm:cxn modelId="{5CFE957B-58A7-4128-8059-D12DB5A40B22}" srcId="{8617929D-A329-4562-91E2-9E83AB428F4A}" destId="{0C2074D7-A46C-4AC6-8A9C-4576E3927930}" srcOrd="2" destOrd="0" parTransId="{C4B3A2EA-7F32-418A-B03D-693A2BE97979}" sibTransId="{E55CFAEF-BB7F-4F72-8CDA-4BFB84E43235}"/>
    <dgm:cxn modelId="{3D26A0B7-9DA9-46B8-AD43-4A8144D3BAC6}" srcId="{8617929D-A329-4562-91E2-9E83AB428F4A}" destId="{1F7C231D-31EB-4F50-A32D-3AB9D775AF24}" srcOrd="0" destOrd="0" parTransId="{606FDBB3-DEA5-4E40-AF79-DCE4E245776A}" sibTransId="{49A563DC-616A-428C-95B3-D69B2623CACE}"/>
    <dgm:cxn modelId="{A41590C4-16CB-417F-818A-CAC64EA8F0B9}" type="presOf" srcId="{B874F1DA-FB2F-499A-A350-0DDE01B50C35}" destId="{A52514B3-158A-451F-9277-F021175DBE95}" srcOrd="0" destOrd="6" presId="urn:microsoft.com/office/officeart/2005/8/layout/vList5"/>
    <dgm:cxn modelId="{AAF6E6C5-2ECF-4B92-8134-CC314B6321C5}" type="presOf" srcId="{57327BEA-E1D3-4E50-8EF4-5B5211B8E79F}" destId="{A52514B3-158A-451F-9277-F021175DBE95}" srcOrd="0" destOrd="5" presId="urn:microsoft.com/office/officeart/2005/8/layout/vList5"/>
    <dgm:cxn modelId="{17C3FECD-0DE6-44C9-88C5-955F195ACFEB}" type="presOf" srcId="{0C2074D7-A46C-4AC6-8A9C-4576E3927930}" destId="{A52514B3-158A-451F-9277-F021175DBE95}" srcOrd="0" destOrd="3" presId="urn:microsoft.com/office/officeart/2005/8/layout/vList5"/>
    <dgm:cxn modelId="{3DB206D9-A30B-463C-B2D5-E03AEA809E84}" type="presOf" srcId="{8617929D-A329-4562-91E2-9E83AB428F4A}" destId="{A52514B3-158A-451F-9277-F021175DBE95}" srcOrd="0" destOrd="0" presId="urn:microsoft.com/office/officeart/2005/8/layout/vList5"/>
    <dgm:cxn modelId="{0F9FBDE2-CEDF-4394-A483-5CC44A962671}" srcId="{8617929D-A329-4562-91E2-9E83AB428F4A}" destId="{0F8864A4-B6C8-4011-90C2-71DF8CB8FABB}" srcOrd="3" destOrd="0" parTransId="{7CB5AC83-D56C-4933-B3BD-D3162BDD6361}" sibTransId="{53B6D001-F028-4B27-87CD-40F3A5A53C5E}"/>
    <dgm:cxn modelId="{868C0DE8-506B-49AD-B8F2-90E4331916E9}" type="presOf" srcId="{50E765F3-AF2F-4857-85C8-DB60F5D127F2}" destId="{8AD041F1-3112-48FD-85D6-B8976864FD86}" srcOrd="0" destOrd="0" presId="urn:microsoft.com/office/officeart/2005/8/layout/vList5"/>
    <dgm:cxn modelId="{748FC9EA-113E-470B-8B80-5DFE9F0FAB28}" srcId="{50E765F3-AF2F-4857-85C8-DB60F5D127F2}" destId="{54C0EDB2-6D47-46D5-B284-60C53F78D520}" srcOrd="0" destOrd="0" parTransId="{13435ABF-299C-4C28-896D-EE400170C31F}" sibTransId="{91D21E4E-0509-41B5-8B9D-59EC65D23D93}"/>
    <dgm:cxn modelId="{435C22F6-C023-42D9-9FC0-45A69C3BBED4}" type="presOf" srcId="{07AD0409-FDE4-49D3-81C1-2A4CC1507FC4}" destId="{A52514B3-158A-451F-9277-F021175DBE95}" srcOrd="0" destOrd="2" presId="urn:microsoft.com/office/officeart/2005/8/layout/vList5"/>
    <dgm:cxn modelId="{80E668FC-CB6E-481F-981D-5B3078CF598E}" type="presOf" srcId="{0F8864A4-B6C8-4011-90C2-71DF8CB8FABB}" destId="{A52514B3-158A-451F-9277-F021175DBE95}" srcOrd="0" destOrd="4" presId="urn:microsoft.com/office/officeart/2005/8/layout/vList5"/>
    <dgm:cxn modelId="{3ABCF70F-DBBD-4459-AC99-998B9EE623F8}" type="presParOf" srcId="{8AD041F1-3112-48FD-85D6-B8976864FD86}" destId="{6F9AD386-BF70-4B02-B800-02AC355D4833}" srcOrd="0" destOrd="0" presId="urn:microsoft.com/office/officeart/2005/8/layout/vList5"/>
    <dgm:cxn modelId="{7632F6E1-FB32-4C5C-98DC-44D5AF1D5AB4}" type="presParOf" srcId="{6F9AD386-BF70-4B02-B800-02AC355D4833}" destId="{693162AC-38F1-4CC0-A020-CFDC04BB708F}" srcOrd="0" destOrd="0" presId="urn:microsoft.com/office/officeart/2005/8/layout/vList5"/>
    <dgm:cxn modelId="{62E9C8A2-FACD-42C8-8588-C6A7289892BA}" type="presParOf" srcId="{6F9AD386-BF70-4B02-B800-02AC355D4833}" destId="{A52514B3-158A-451F-9277-F021175DBE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F136955-DFEC-492B-8F26-88FB14CEE73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2C24798-748B-4E7C-AB4D-B46EDD2D4166}">
      <dgm:prSet/>
      <dgm:spPr/>
      <dgm:t>
        <a:bodyPr/>
        <a:lstStyle/>
        <a:p>
          <a:pPr>
            <a:defRPr b="1"/>
          </a:pPr>
          <a:r>
            <a:rPr lang="en-US"/>
            <a:t>Development Cost</a:t>
          </a:r>
        </a:p>
      </dgm:t>
    </dgm:pt>
    <dgm:pt modelId="{A35D7DDF-0CAE-445F-8310-9844C1617A1E}" type="parTrans" cxnId="{74EE0BEE-4BCB-4E42-9F5C-CBAB7E6889A7}">
      <dgm:prSet/>
      <dgm:spPr/>
      <dgm:t>
        <a:bodyPr/>
        <a:lstStyle/>
        <a:p>
          <a:endParaRPr lang="en-US"/>
        </a:p>
      </dgm:t>
    </dgm:pt>
    <dgm:pt modelId="{E5D5AF4C-AB95-482B-86E2-726B4A5D7ABC}" type="sibTrans" cxnId="{74EE0BEE-4BCB-4E42-9F5C-CBAB7E6889A7}">
      <dgm:prSet/>
      <dgm:spPr/>
      <dgm:t>
        <a:bodyPr/>
        <a:lstStyle/>
        <a:p>
          <a:endParaRPr lang="en-US"/>
        </a:p>
      </dgm:t>
    </dgm:pt>
    <dgm:pt modelId="{01302B0F-B457-4263-B7A7-E349DFB162A1}">
      <dgm:prSet custT="1"/>
      <dgm:spPr/>
      <dgm:t>
        <a:bodyPr/>
        <a:lstStyle/>
        <a:p>
          <a:pPr algn="ctr"/>
          <a:r>
            <a:rPr lang="en-US" sz="2800"/>
            <a:t>$30/month</a:t>
          </a:r>
        </a:p>
        <a:p>
          <a:pPr algn="ctr"/>
          <a:r>
            <a:rPr lang="en-US" sz="2800"/>
            <a:t>estimated $50 training</a:t>
          </a:r>
        </a:p>
      </dgm:t>
    </dgm:pt>
    <dgm:pt modelId="{011C93CE-7E12-48F5-922A-5ED3CCD41461}" type="parTrans" cxnId="{0D730750-A983-42C6-8512-658DAA36E6E5}">
      <dgm:prSet/>
      <dgm:spPr/>
      <dgm:t>
        <a:bodyPr/>
        <a:lstStyle/>
        <a:p>
          <a:endParaRPr lang="en-US"/>
        </a:p>
      </dgm:t>
    </dgm:pt>
    <dgm:pt modelId="{C941F686-10FE-4427-BD15-2418FEEF4CA0}" type="sibTrans" cxnId="{0D730750-A983-42C6-8512-658DAA36E6E5}">
      <dgm:prSet/>
      <dgm:spPr/>
      <dgm:t>
        <a:bodyPr/>
        <a:lstStyle/>
        <a:p>
          <a:endParaRPr lang="en-US"/>
        </a:p>
      </dgm:t>
    </dgm:pt>
    <dgm:pt modelId="{B9F144E4-BE27-4DD5-BF61-D26BC09F9973}">
      <dgm:prSet/>
      <dgm:spPr/>
      <dgm:t>
        <a:bodyPr/>
        <a:lstStyle/>
        <a:p>
          <a:pPr>
            <a:defRPr b="1"/>
          </a:pPr>
          <a:r>
            <a:rPr lang="en-US"/>
            <a:t>Development Time</a:t>
          </a:r>
        </a:p>
      </dgm:t>
    </dgm:pt>
    <dgm:pt modelId="{FB587CB0-82DB-4662-8D0C-6E824E1A5458}" type="parTrans" cxnId="{B4C10216-7EA2-4B97-9E63-B28B3227129F}">
      <dgm:prSet/>
      <dgm:spPr/>
      <dgm:t>
        <a:bodyPr/>
        <a:lstStyle/>
        <a:p>
          <a:endParaRPr lang="en-US"/>
        </a:p>
      </dgm:t>
    </dgm:pt>
    <dgm:pt modelId="{3E6CD0FF-861B-428A-A999-875E592D8169}" type="sibTrans" cxnId="{B4C10216-7EA2-4B97-9E63-B28B3227129F}">
      <dgm:prSet/>
      <dgm:spPr/>
      <dgm:t>
        <a:bodyPr/>
        <a:lstStyle/>
        <a:p>
          <a:endParaRPr lang="en-US"/>
        </a:p>
      </dgm:t>
    </dgm:pt>
    <dgm:pt modelId="{445A69B6-C171-410B-B755-9AEE5AC6D9BB}">
      <dgm:prSet custT="1"/>
      <dgm:spPr/>
      <dgm:t>
        <a:bodyPr/>
        <a:lstStyle/>
        <a:p>
          <a:pPr algn="ctr"/>
          <a:r>
            <a:rPr lang="en-US" sz="2400"/>
            <a:t>1-day setup time</a:t>
          </a:r>
        </a:p>
      </dgm:t>
    </dgm:pt>
    <dgm:pt modelId="{29A54973-024B-4FFC-BEB6-641DA654C1E4}" type="parTrans" cxnId="{D1B5C73F-5A52-4E4D-87AA-3DCCE87FEFA4}">
      <dgm:prSet/>
      <dgm:spPr/>
      <dgm:t>
        <a:bodyPr/>
        <a:lstStyle/>
        <a:p>
          <a:endParaRPr lang="en-US"/>
        </a:p>
      </dgm:t>
    </dgm:pt>
    <dgm:pt modelId="{2529838C-11EA-4E71-85EE-4A25944C7411}" type="sibTrans" cxnId="{D1B5C73F-5A52-4E4D-87AA-3DCCE87FEFA4}">
      <dgm:prSet/>
      <dgm:spPr/>
      <dgm:t>
        <a:bodyPr/>
        <a:lstStyle/>
        <a:p>
          <a:endParaRPr lang="en-US"/>
        </a:p>
      </dgm:t>
    </dgm:pt>
    <dgm:pt modelId="{F06AB1CC-2762-4490-A420-D249DA5A047D}">
      <dgm:prSet custT="1"/>
      <dgm:spPr/>
      <dgm:t>
        <a:bodyPr/>
        <a:lstStyle/>
        <a:p>
          <a:pPr algn="ctr"/>
          <a:r>
            <a:rPr lang="en-US" sz="2400"/>
            <a:t>5-day training time</a:t>
          </a:r>
        </a:p>
      </dgm:t>
    </dgm:pt>
    <dgm:pt modelId="{06EEE024-48A0-40DC-9757-E98F89400010}" type="parTrans" cxnId="{EA580873-497A-43F6-809F-F4C2BD626A90}">
      <dgm:prSet/>
      <dgm:spPr/>
      <dgm:t>
        <a:bodyPr/>
        <a:lstStyle/>
        <a:p>
          <a:endParaRPr lang="en-US"/>
        </a:p>
      </dgm:t>
    </dgm:pt>
    <dgm:pt modelId="{F12D8BFC-9C8D-44C2-9DFB-DC3B1B9AF985}" type="sibTrans" cxnId="{EA580873-497A-43F6-809F-F4C2BD626A90}">
      <dgm:prSet/>
      <dgm:spPr/>
      <dgm:t>
        <a:bodyPr/>
        <a:lstStyle/>
        <a:p>
          <a:endParaRPr lang="en-US"/>
        </a:p>
      </dgm:t>
    </dgm:pt>
    <dgm:pt modelId="{AD75687E-9AEA-4159-B8FE-2A7511380893}">
      <dgm:prSet/>
      <dgm:spPr/>
      <dgm:t>
        <a:bodyPr/>
        <a:lstStyle/>
        <a:p>
          <a:pPr>
            <a:defRPr b="1"/>
          </a:pPr>
          <a:r>
            <a:rPr lang="en-US"/>
            <a:t>Expected Payback</a:t>
          </a:r>
        </a:p>
      </dgm:t>
    </dgm:pt>
    <dgm:pt modelId="{04CF27F6-0F71-47D7-8E74-0CDC8AE62DF2}" type="parTrans" cxnId="{846A65A5-B88A-4EC2-8E83-2C8982326935}">
      <dgm:prSet/>
      <dgm:spPr/>
      <dgm:t>
        <a:bodyPr/>
        <a:lstStyle/>
        <a:p>
          <a:endParaRPr lang="en-US"/>
        </a:p>
      </dgm:t>
    </dgm:pt>
    <dgm:pt modelId="{A85BEEAC-3BA0-4EFD-9E65-20BC5388BB2E}" type="sibTrans" cxnId="{846A65A5-B88A-4EC2-8E83-2C8982326935}">
      <dgm:prSet/>
      <dgm:spPr/>
      <dgm:t>
        <a:bodyPr/>
        <a:lstStyle/>
        <a:p>
          <a:endParaRPr lang="en-US"/>
        </a:p>
      </dgm:t>
    </dgm:pt>
    <dgm:pt modelId="{8A2F5AAF-AE38-4125-B98C-55462C933997}">
      <dgm:prSet custT="1"/>
      <dgm:spPr/>
      <dgm:t>
        <a:bodyPr/>
        <a:lstStyle/>
        <a:p>
          <a:pPr algn="ctr"/>
          <a:r>
            <a:rPr lang="en-US" sz="2400"/>
            <a:t>1-month</a:t>
          </a:r>
        </a:p>
        <a:p>
          <a:pPr algn="ctr"/>
          <a:r>
            <a:rPr lang="en-US" sz="2400"/>
            <a:t>through time and wages saved</a:t>
          </a:r>
        </a:p>
      </dgm:t>
    </dgm:pt>
    <dgm:pt modelId="{7E89755A-AEAF-4500-A5E7-B21130471B07}" type="parTrans" cxnId="{8FC11F12-C2B1-4EC1-9A1E-42A21FAF3193}">
      <dgm:prSet/>
      <dgm:spPr/>
      <dgm:t>
        <a:bodyPr/>
        <a:lstStyle/>
        <a:p>
          <a:endParaRPr lang="en-US"/>
        </a:p>
      </dgm:t>
    </dgm:pt>
    <dgm:pt modelId="{6619EA62-36BD-43B7-8BFA-77D92D707D81}" type="sibTrans" cxnId="{8FC11F12-C2B1-4EC1-9A1E-42A21FAF3193}">
      <dgm:prSet/>
      <dgm:spPr/>
      <dgm:t>
        <a:bodyPr/>
        <a:lstStyle/>
        <a:p>
          <a:endParaRPr lang="en-US"/>
        </a:p>
      </dgm:t>
    </dgm:pt>
    <dgm:pt modelId="{EE0EC4BA-3A78-466A-9096-D2BE829FCE27}" type="pres">
      <dgm:prSet presAssocID="{3F136955-DFEC-492B-8F26-88FB14CEE731}" presName="root" presStyleCnt="0">
        <dgm:presLayoutVars>
          <dgm:dir/>
          <dgm:resizeHandles val="exact"/>
        </dgm:presLayoutVars>
      </dgm:prSet>
      <dgm:spPr/>
    </dgm:pt>
    <dgm:pt modelId="{15F251E8-92FE-4EE5-BBD6-DA919BDD482B}" type="pres">
      <dgm:prSet presAssocID="{72C24798-748B-4E7C-AB4D-B46EDD2D4166}" presName="compNode" presStyleCnt="0"/>
      <dgm:spPr/>
    </dgm:pt>
    <dgm:pt modelId="{C3E302CF-A47D-40A0-9EAA-91910CAD0A27}" type="pres">
      <dgm:prSet presAssocID="{72C24798-748B-4E7C-AB4D-B46EDD2D4166}" presName="iconRect" presStyleLbl="node1" presStyleIdx="0" presStyleCnt="3" custLinFactNeighborX="77277" custLinFactNeighborY="86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75DCBBA-6800-445E-841F-235F4FA9EA73}" type="pres">
      <dgm:prSet presAssocID="{72C24798-748B-4E7C-AB4D-B46EDD2D4166}" presName="iconSpace" presStyleCnt="0"/>
      <dgm:spPr/>
    </dgm:pt>
    <dgm:pt modelId="{BF2F10F6-FE43-4234-A825-F42C8750E9BC}" type="pres">
      <dgm:prSet presAssocID="{72C24798-748B-4E7C-AB4D-B46EDD2D4166}" presName="parTx" presStyleLbl="revTx" presStyleIdx="0" presStyleCnt="6">
        <dgm:presLayoutVars>
          <dgm:chMax val="0"/>
          <dgm:chPref val="0"/>
        </dgm:presLayoutVars>
      </dgm:prSet>
      <dgm:spPr/>
    </dgm:pt>
    <dgm:pt modelId="{EC6C0F77-C0CA-4A65-9245-C84E8518B586}" type="pres">
      <dgm:prSet presAssocID="{72C24798-748B-4E7C-AB4D-B46EDD2D4166}" presName="txSpace" presStyleCnt="0"/>
      <dgm:spPr/>
    </dgm:pt>
    <dgm:pt modelId="{90F03E79-AABA-485F-BB86-791D24B7CA5F}" type="pres">
      <dgm:prSet presAssocID="{72C24798-748B-4E7C-AB4D-B46EDD2D4166}" presName="desTx" presStyleLbl="revTx" presStyleIdx="1" presStyleCnt="6">
        <dgm:presLayoutVars/>
      </dgm:prSet>
      <dgm:spPr/>
    </dgm:pt>
    <dgm:pt modelId="{F5A87E35-A3B2-4EA4-8E19-BED5FDFB080B}" type="pres">
      <dgm:prSet presAssocID="{E5D5AF4C-AB95-482B-86E2-726B4A5D7ABC}" presName="sibTrans" presStyleCnt="0"/>
      <dgm:spPr/>
    </dgm:pt>
    <dgm:pt modelId="{933B1D4B-4117-44DB-8A48-621BA0E47419}" type="pres">
      <dgm:prSet presAssocID="{B9F144E4-BE27-4DD5-BF61-D26BC09F9973}" presName="compNode" presStyleCnt="0"/>
      <dgm:spPr/>
    </dgm:pt>
    <dgm:pt modelId="{9C03C47D-12B6-4E14-8511-5AAD9FA14AB7}" type="pres">
      <dgm:prSet presAssocID="{B9F144E4-BE27-4DD5-BF61-D26BC09F9973}" presName="iconRect" presStyleLbl="node1" presStyleIdx="1" presStyleCnt="3" custLinFactNeighborX="77986" custLinFactNeighborY="862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69FD9C8-CC7B-4B3D-A246-580368BA40DE}" type="pres">
      <dgm:prSet presAssocID="{B9F144E4-BE27-4DD5-BF61-D26BC09F9973}" presName="iconSpace" presStyleCnt="0"/>
      <dgm:spPr/>
    </dgm:pt>
    <dgm:pt modelId="{473C809B-BF12-497C-8C1D-B984C317A3BF}" type="pres">
      <dgm:prSet presAssocID="{B9F144E4-BE27-4DD5-BF61-D26BC09F9973}" presName="parTx" presStyleLbl="revTx" presStyleIdx="2" presStyleCnt="6">
        <dgm:presLayoutVars>
          <dgm:chMax val="0"/>
          <dgm:chPref val="0"/>
        </dgm:presLayoutVars>
      </dgm:prSet>
      <dgm:spPr/>
    </dgm:pt>
    <dgm:pt modelId="{1ADAF9C0-3517-4BEE-BBA6-CF5C3552854A}" type="pres">
      <dgm:prSet presAssocID="{B9F144E4-BE27-4DD5-BF61-D26BC09F9973}" presName="txSpace" presStyleCnt="0"/>
      <dgm:spPr/>
    </dgm:pt>
    <dgm:pt modelId="{9339ED2C-CAD4-4687-9036-831F6B05A53A}" type="pres">
      <dgm:prSet presAssocID="{B9F144E4-BE27-4DD5-BF61-D26BC09F9973}" presName="desTx" presStyleLbl="revTx" presStyleIdx="3" presStyleCnt="6">
        <dgm:presLayoutVars/>
      </dgm:prSet>
      <dgm:spPr/>
    </dgm:pt>
    <dgm:pt modelId="{5685A125-98B0-4280-A7BF-46EB5ABF69E1}" type="pres">
      <dgm:prSet presAssocID="{3E6CD0FF-861B-428A-A999-875E592D8169}" presName="sibTrans" presStyleCnt="0"/>
      <dgm:spPr/>
    </dgm:pt>
    <dgm:pt modelId="{52C52C73-6909-42B7-82D3-EE59571B8FCA}" type="pres">
      <dgm:prSet presAssocID="{AD75687E-9AEA-4159-B8FE-2A7511380893}" presName="compNode" presStyleCnt="0"/>
      <dgm:spPr/>
    </dgm:pt>
    <dgm:pt modelId="{60898BB6-BDDA-4B37-B049-1066A9E55D7C}" type="pres">
      <dgm:prSet presAssocID="{AD75687E-9AEA-4159-B8FE-2A7511380893}" presName="iconRect" presStyleLbl="node1" presStyleIdx="2" presStyleCnt="3" custLinFactNeighborX="78695" custLinFactNeighborY="86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ADB6F59-711C-431F-B514-8AF44D16D1A5}" type="pres">
      <dgm:prSet presAssocID="{AD75687E-9AEA-4159-B8FE-2A7511380893}" presName="iconSpace" presStyleCnt="0"/>
      <dgm:spPr/>
    </dgm:pt>
    <dgm:pt modelId="{19EAC151-AC39-4BBA-ABBB-FA76920010E8}" type="pres">
      <dgm:prSet presAssocID="{AD75687E-9AEA-4159-B8FE-2A7511380893}" presName="parTx" presStyleLbl="revTx" presStyleIdx="4" presStyleCnt="6">
        <dgm:presLayoutVars>
          <dgm:chMax val="0"/>
          <dgm:chPref val="0"/>
        </dgm:presLayoutVars>
      </dgm:prSet>
      <dgm:spPr/>
    </dgm:pt>
    <dgm:pt modelId="{A0F65270-6BF6-4C23-BA58-90207F7CF6F2}" type="pres">
      <dgm:prSet presAssocID="{AD75687E-9AEA-4159-B8FE-2A7511380893}" presName="txSpace" presStyleCnt="0"/>
      <dgm:spPr/>
    </dgm:pt>
    <dgm:pt modelId="{ADDF85EA-1487-4634-A577-4398D8C1F55F}" type="pres">
      <dgm:prSet presAssocID="{AD75687E-9AEA-4159-B8FE-2A7511380893}" presName="desTx" presStyleLbl="revTx" presStyleIdx="5" presStyleCnt="6">
        <dgm:presLayoutVars/>
      </dgm:prSet>
      <dgm:spPr/>
    </dgm:pt>
  </dgm:ptLst>
  <dgm:cxnLst>
    <dgm:cxn modelId="{8FC11F12-C2B1-4EC1-9A1E-42A21FAF3193}" srcId="{AD75687E-9AEA-4159-B8FE-2A7511380893}" destId="{8A2F5AAF-AE38-4125-B98C-55462C933997}" srcOrd="0" destOrd="0" parTransId="{7E89755A-AEAF-4500-A5E7-B21130471B07}" sibTransId="{6619EA62-36BD-43B7-8BFA-77D92D707D81}"/>
    <dgm:cxn modelId="{B4C10216-7EA2-4B97-9E63-B28B3227129F}" srcId="{3F136955-DFEC-492B-8F26-88FB14CEE731}" destId="{B9F144E4-BE27-4DD5-BF61-D26BC09F9973}" srcOrd="1" destOrd="0" parTransId="{FB587CB0-82DB-4662-8D0C-6E824E1A5458}" sibTransId="{3E6CD0FF-861B-428A-A999-875E592D8169}"/>
    <dgm:cxn modelId="{D1B5C73F-5A52-4E4D-87AA-3DCCE87FEFA4}" srcId="{B9F144E4-BE27-4DD5-BF61-D26BC09F9973}" destId="{445A69B6-C171-410B-B755-9AEE5AC6D9BB}" srcOrd="0" destOrd="0" parTransId="{29A54973-024B-4FFC-BEB6-641DA654C1E4}" sibTransId="{2529838C-11EA-4E71-85EE-4A25944C7411}"/>
    <dgm:cxn modelId="{8811BF44-D5FB-4491-8B10-FDB7CC464490}" type="presOf" srcId="{8A2F5AAF-AE38-4125-B98C-55462C933997}" destId="{ADDF85EA-1487-4634-A577-4398D8C1F55F}" srcOrd="0" destOrd="0" presId="urn:microsoft.com/office/officeart/2018/2/layout/IconLabelDescriptionList"/>
    <dgm:cxn modelId="{A04B1A67-7EE3-4779-932B-FAAFE6031B57}" type="presOf" srcId="{3F136955-DFEC-492B-8F26-88FB14CEE731}" destId="{EE0EC4BA-3A78-466A-9096-D2BE829FCE27}" srcOrd="0" destOrd="0" presId="urn:microsoft.com/office/officeart/2018/2/layout/IconLabelDescriptionList"/>
    <dgm:cxn modelId="{6DD3826D-77EE-468F-BCE1-8169EC1E55EB}" type="presOf" srcId="{01302B0F-B457-4263-B7A7-E349DFB162A1}" destId="{90F03E79-AABA-485F-BB86-791D24B7CA5F}" srcOrd="0" destOrd="0" presId="urn:microsoft.com/office/officeart/2018/2/layout/IconLabelDescriptionList"/>
    <dgm:cxn modelId="{0D730750-A983-42C6-8512-658DAA36E6E5}" srcId="{72C24798-748B-4E7C-AB4D-B46EDD2D4166}" destId="{01302B0F-B457-4263-B7A7-E349DFB162A1}" srcOrd="0" destOrd="0" parTransId="{011C93CE-7E12-48F5-922A-5ED3CCD41461}" sibTransId="{C941F686-10FE-4427-BD15-2418FEEF4CA0}"/>
    <dgm:cxn modelId="{EA580873-497A-43F6-809F-F4C2BD626A90}" srcId="{B9F144E4-BE27-4DD5-BF61-D26BC09F9973}" destId="{F06AB1CC-2762-4490-A420-D249DA5A047D}" srcOrd="1" destOrd="0" parTransId="{06EEE024-48A0-40DC-9757-E98F89400010}" sibTransId="{F12D8BFC-9C8D-44C2-9DFB-DC3B1B9AF985}"/>
    <dgm:cxn modelId="{8844CE80-F9F9-4511-94E3-281B5C0EEEBF}" type="presOf" srcId="{445A69B6-C171-410B-B755-9AEE5AC6D9BB}" destId="{9339ED2C-CAD4-4687-9036-831F6B05A53A}" srcOrd="0" destOrd="0" presId="urn:microsoft.com/office/officeart/2018/2/layout/IconLabelDescriptionList"/>
    <dgm:cxn modelId="{846A65A5-B88A-4EC2-8E83-2C8982326935}" srcId="{3F136955-DFEC-492B-8F26-88FB14CEE731}" destId="{AD75687E-9AEA-4159-B8FE-2A7511380893}" srcOrd="2" destOrd="0" parTransId="{04CF27F6-0F71-47D7-8E74-0CDC8AE62DF2}" sibTransId="{A85BEEAC-3BA0-4EFD-9E65-20BC5388BB2E}"/>
    <dgm:cxn modelId="{2EEA34C4-4517-4F06-B500-0D3B1E7D7F68}" type="presOf" srcId="{AD75687E-9AEA-4159-B8FE-2A7511380893}" destId="{19EAC151-AC39-4BBA-ABBB-FA76920010E8}" srcOrd="0" destOrd="0" presId="urn:microsoft.com/office/officeart/2018/2/layout/IconLabelDescriptionList"/>
    <dgm:cxn modelId="{C39CD7E7-B872-4E8F-94F3-5953AE1E7308}" type="presOf" srcId="{F06AB1CC-2762-4490-A420-D249DA5A047D}" destId="{9339ED2C-CAD4-4687-9036-831F6B05A53A}" srcOrd="0" destOrd="1" presId="urn:microsoft.com/office/officeart/2018/2/layout/IconLabelDescriptionList"/>
    <dgm:cxn modelId="{74EE0BEE-4BCB-4E42-9F5C-CBAB7E6889A7}" srcId="{3F136955-DFEC-492B-8F26-88FB14CEE731}" destId="{72C24798-748B-4E7C-AB4D-B46EDD2D4166}" srcOrd="0" destOrd="0" parTransId="{A35D7DDF-0CAE-445F-8310-9844C1617A1E}" sibTransId="{E5D5AF4C-AB95-482B-86E2-726B4A5D7ABC}"/>
    <dgm:cxn modelId="{A8B7C9F4-A805-44B0-B203-464B42C8B0FE}" type="presOf" srcId="{B9F144E4-BE27-4DD5-BF61-D26BC09F9973}" destId="{473C809B-BF12-497C-8C1D-B984C317A3BF}" srcOrd="0" destOrd="0" presId="urn:microsoft.com/office/officeart/2018/2/layout/IconLabelDescriptionList"/>
    <dgm:cxn modelId="{FEF907FD-A22F-43AA-ABFD-10867B7815E8}" type="presOf" srcId="{72C24798-748B-4E7C-AB4D-B46EDD2D4166}" destId="{BF2F10F6-FE43-4234-A825-F42C8750E9BC}" srcOrd="0" destOrd="0" presId="urn:microsoft.com/office/officeart/2018/2/layout/IconLabelDescriptionList"/>
    <dgm:cxn modelId="{01BAD20D-C6D5-492A-A7F4-A2602E39475B}" type="presParOf" srcId="{EE0EC4BA-3A78-466A-9096-D2BE829FCE27}" destId="{15F251E8-92FE-4EE5-BBD6-DA919BDD482B}" srcOrd="0" destOrd="0" presId="urn:microsoft.com/office/officeart/2018/2/layout/IconLabelDescriptionList"/>
    <dgm:cxn modelId="{FC784BD6-FC78-479D-91C7-1927EEF086BA}" type="presParOf" srcId="{15F251E8-92FE-4EE5-BBD6-DA919BDD482B}" destId="{C3E302CF-A47D-40A0-9EAA-91910CAD0A27}" srcOrd="0" destOrd="0" presId="urn:microsoft.com/office/officeart/2018/2/layout/IconLabelDescriptionList"/>
    <dgm:cxn modelId="{6925F865-510C-4972-9D8C-B9C55439EA88}" type="presParOf" srcId="{15F251E8-92FE-4EE5-BBD6-DA919BDD482B}" destId="{F75DCBBA-6800-445E-841F-235F4FA9EA73}" srcOrd="1" destOrd="0" presId="urn:microsoft.com/office/officeart/2018/2/layout/IconLabelDescriptionList"/>
    <dgm:cxn modelId="{C242BBD9-CC0C-4ED0-B850-278952724D98}" type="presParOf" srcId="{15F251E8-92FE-4EE5-BBD6-DA919BDD482B}" destId="{BF2F10F6-FE43-4234-A825-F42C8750E9BC}" srcOrd="2" destOrd="0" presId="urn:microsoft.com/office/officeart/2018/2/layout/IconLabelDescriptionList"/>
    <dgm:cxn modelId="{1AC87FC0-BC4C-4A75-8848-0F80C5849729}" type="presParOf" srcId="{15F251E8-92FE-4EE5-BBD6-DA919BDD482B}" destId="{EC6C0F77-C0CA-4A65-9245-C84E8518B586}" srcOrd="3" destOrd="0" presId="urn:microsoft.com/office/officeart/2018/2/layout/IconLabelDescriptionList"/>
    <dgm:cxn modelId="{771D5A08-4A81-4178-801E-52D62279A28B}" type="presParOf" srcId="{15F251E8-92FE-4EE5-BBD6-DA919BDD482B}" destId="{90F03E79-AABA-485F-BB86-791D24B7CA5F}" srcOrd="4" destOrd="0" presId="urn:microsoft.com/office/officeart/2018/2/layout/IconLabelDescriptionList"/>
    <dgm:cxn modelId="{A34389BB-AFCA-44A0-9E20-0419B3CCF3DC}" type="presParOf" srcId="{EE0EC4BA-3A78-466A-9096-D2BE829FCE27}" destId="{F5A87E35-A3B2-4EA4-8E19-BED5FDFB080B}" srcOrd="1" destOrd="0" presId="urn:microsoft.com/office/officeart/2018/2/layout/IconLabelDescriptionList"/>
    <dgm:cxn modelId="{6D7BDE90-3CC0-4BFB-886C-E6ED1B813F5E}" type="presParOf" srcId="{EE0EC4BA-3A78-466A-9096-D2BE829FCE27}" destId="{933B1D4B-4117-44DB-8A48-621BA0E47419}" srcOrd="2" destOrd="0" presId="urn:microsoft.com/office/officeart/2018/2/layout/IconLabelDescriptionList"/>
    <dgm:cxn modelId="{08B8315C-CCE3-442F-B3CC-4ED1950632E6}" type="presParOf" srcId="{933B1D4B-4117-44DB-8A48-621BA0E47419}" destId="{9C03C47D-12B6-4E14-8511-5AAD9FA14AB7}" srcOrd="0" destOrd="0" presId="urn:microsoft.com/office/officeart/2018/2/layout/IconLabelDescriptionList"/>
    <dgm:cxn modelId="{94241735-8737-40D9-AC53-90466FB746DA}" type="presParOf" srcId="{933B1D4B-4117-44DB-8A48-621BA0E47419}" destId="{369FD9C8-CC7B-4B3D-A246-580368BA40DE}" srcOrd="1" destOrd="0" presId="urn:microsoft.com/office/officeart/2018/2/layout/IconLabelDescriptionList"/>
    <dgm:cxn modelId="{BE91A8E8-27C7-46F0-A23D-3F5002DB1772}" type="presParOf" srcId="{933B1D4B-4117-44DB-8A48-621BA0E47419}" destId="{473C809B-BF12-497C-8C1D-B984C317A3BF}" srcOrd="2" destOrd="0" presId="urn:microsoft.com/office/officeart/2018/2/layout/IconLabelDescriptionList"/>
    <dgm:cxn modelId="{B12C2138-E616-4922-ABB6-46DE0CA64269}" type="presParOf" srcId="{933B1D4B-4117-44DB-8A48-621BA0E47419}" destId="{1ADAF9C0-3517-4BEE-BBA6-CF5C3552854A}" srcOrd="3" destOrd="0" presId="urn:microsoft.com/office/officeart/2018/2/layout/IconLabelDescriptionList"/>
    <dgm:cxn modelId="{EBC0F96A-9272-410F-98D9-FB69F2BAC768}" type="presParOf" srcId="{933B1D4B-4117-44DB-8A48-621BA0E47419}" destId="{9339ED2C-CAD4-4687-9036-831F6B05A53A}" srcOrd="4" destOrd="0" presId="urn:microsoft.com/office/officeart/2018/2/layout/IconLabelDescriptionList"/>
    <dgm:cxn modelId="{5E5EC5E3-4951-4505-AEBF-DC4112AC5B0D}" type="presParOf" srcId="{EE0EC4BA-3A78-466A-9096-D2BE829FCE27}" destId="{5685A125-98B0-4280-A7BF-46EB5ABF69E1}" srcOrd="3" destOrd="0" presId="urn:microsoft.com/office/officeart/2018/2/layout/IconLabelDescriptionList"/>
    <dgm:cxn modelId="{868AB1F1-C96B-4759-B895-A01B28D3FFB7}" type="presParOf" srcId="{EE0EC4BA-3A78-466A-9096-D2BE829FCE27}" destId="{52C52C73-6909-42B7-82D3-EE59571B8FCA}" srcOrd="4" destOrd="0" presId="urn:microsoft.com/office/officeart/2018/2/layout/IconLabelDescriptionList"/>
    <dgm:cxn modelId="{7590B142-41E4-4BA1-AAA1-BE05F4705AED}" type="presParOf" srcId="{52C52C73-6909-42B7-82D3-EE59571B8FCA}" destId="{60898BB6-BDDA-4B37-B049-1066A9E55D7C}" srcOrd="0" destOrd="0" presId="urn:microsoft.com/office/officeart/2018/2/layout/IconLabelDescriptionList"/>
    <dgm:cxn modelId="{EAE155A7-5CD6-4506-B177-4B1DE0CD9759}" type="presParOf" srcId="{52C52C73-6909-42B7-82D3-EE59571B8FCA}" destId="{7ADB6F59-711C-431F-B514-8AF44D16D1A5}" srcOrd="1" destOrd="0" presId="urn:microsoft.com/office/officeart/2018/2/layout/IconLabelDescriptionList"/>
    <dgm:cxn modelId="{7A4BF0B8-5550-477F-8D58-3D6CE73CD2C8}" type="presParOf" srcId="{52C52C73-6909-42B7-82D3-EE59571B8FCA}" destId="{19EAC151-AC39-4BBA-ABBB-FA76920010E8}" srcOrd="2" destOrd="0" presId="urn:microsoft.com/office/officeart/2018/2/layout/IconLabelDescriptionList"/>
    <dgm:cxn modelId="{85D7897C-2701-4390-9A38-7E996C33886F}" type="presParOf" srcId="{52C52C73-6909-42B7-82D3-EE59571B8FCA}" destId="{A0F65270-6BF6-4C23-BA58-90207F7CF6F2}" srcOrd="3" destOrd="0" presId="urn:microsoft.com/office/officeart/2018/2/layout/IconLabelDescriptionList"/>
    <dgm:cxn modelId="{F0063436-5B5F-460E-8F32-CCA19C30E2AD}" type="presParOf" srcId="{52C52C73-6909-42B7-82D3-EE59571B8FCA}" destId="{ADDF85EA-1487-4634-A577-4398D8C1F55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8A963-F430-4198-BFDF-2BBF2EA649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6CE0E5-BF02-4FF9-8BAF-251D72CCDB57}">
      <dgm:prSet/>
      <dgm:spPr/>
      <dgm:t>
        <a:bodyPr/>
        <a:lstStyle/>
        <a:p>
          <a:pPr>
            <a:defRPr cap="all"/>
          </a:pPr>
          <a:r>
            <a:rPr lang="en-US"/>
            <a:t>The system should have the ability to integrate with current systems</a:t>
          </a:r>
        </a:p>
      </dgm:t>
    </dgm:pt>
    <dgm:pt modelId="{EE6A01C2-5782-4B73-88D6-E0008D69CF38}" type="parTrans" cxnId="{9D915A98-4461-4E91-9956-895A3CF9900D}">
      <dgm:prSet/>
      <dgm:spPr/>
      <dgm:t>
        <a:bodyPr/>
        <a:lstStyle/>
        <a:p>
          <a:endParaRPr lang="en-US"/>
        </a:p>
      </dgm:t>
    </dgm:pt>
    <dgm:pt modelId="{B6680418-6E25-4F7C-90BD-92650C6FEAC7}" type="sibTrans" cxnId="{9D915A98-4461-4E91-9956-895A3CF9900D}">
      <dgm:prSet/>
      <dgm:spPr/>
      <dgm:t>
        <a:bodyPr/>
        <a:lstStyle/>
        <a:p>
          <a:endParaRPr lang="en-US"/>
        </a:p>
      </dgm:t>
    </dgm:pt>
    <dgm:pt modelId="{2C6C1C77-D9CB-4EFB-BECE-EC5A8A42265C}">
      <dgm:prSet/>
      <dgm:spPr/>
      <dgm:t>
        <a:bodyPr/>
        <a:lstStyle/>
        <a:p>
          <a:pPr>
            <a:defRPr cap="all"/>
          </a:pPr>
          <a:r>
            <a:rPr lang="en-US"/>
            <a:t>Staff will be trained and will use the system for its designed purpose</a:t>
          </a:r>
        </a:p>
      </dgm:t>
    </dgm:pt>
    <dgm:pt modelId="{5B51198C-E764-4E60-8B29-D723A1AC6472}" type="parTrans" cxnId="{96C6AEDF-0C00-45D9-BB2F-6974B56338FC}">
      <dgm:prSet/>
      <dgm:spPr/>
      <dgm:t>
        <a:bodyPr/>
        <a:lstStyle/>
        <a:p>
          <a:endParaRPr lang="en-US"/>
        </a:p>
      </dgm:t>
    </dgm:pt>
    <dgm:pt modelId="{3588136A-E7BC-48AF-8257-85DCC1CC96ED}" type="sibTrans" cxnId="{96C6AEDF-0C00-45D9-BB2F-6974B56338FC}">
      <dgm:prSet/>
      <dgm:spPr/>
      <dgm:t>
        <a:bodyPr/>
        <a:lstStyle/>
        <a:p>
          <a:endParaRPr lang="en-US"/>
        </a:p>
      </dgm:t>
    </dgm:pt>
    <dgm:pt modelId="{3144FCAF-CF84-40CE-BCD3-777DE2B5B80E}">
      <dgm:prSet/>
      <dgm:spPr/>
      <dgm:t>
        <a:bodyPr/>
        <a:lstStyle/>
        <a:p>
          <a:pPr>
            <a:defRPr cap="all"/>
          </a:pPr>
          <a:r>
            <a:rPr lang="en-US"/>
            <a:t>Implementation of the recommendation will not disrupt the business</a:t>
          </a:r>
        </a:p>
      </dgm:t>
    </dgm:pt>
    <dgm:pt modelId="{082EAF44-5D6C-4C3E-B9DF-26E572730DCB}" type="parTrans" cxnId="{2A07E481-AB29-4472-8FA8-23C6FDE828E7}">
      <dgm:prSet/>
      <dgm:spPr/>
      <dgm:t>
        <a:bodyPr/>
        <a:lstStyle/>
        <a:p>
          <a:endParaRPr lang="en-US"/>
        </a:p>
      </dgm:t>
    </dgm:pt>
    <dgm:pt modelId="{4B08F9C6-43D2-4100-BAC9-2C42386DD991}" type="sibTrans" cxnId="{2A07E481-AB29-4472-8FA8-23C6FDE828E7}">
      <dgm:prSet/>
      <dgm:spPr/>
      <dgm:t>
        <a:bodyPr/>
        <a:lstStyle/>
        <a:p>
          <a:endParaRPr lang="en-US"/>
        </a:p>
      </dgm:t>
    </dgm:pt>
    <dgm:pt modelId="{E4F821B9-590A-4A9E-93F4-DD9B5A227BF4}" type="pres">
      <dgm:prSet presAssocID="{C818A963-F430-4198-BFDF-2BBF2EA6493D}" presName="root" presStyleCnt="0">
        <dgm:presLayoutVars>
          <dgm:dir/>
          <dgm:resizeHandles val="exact"/>
        </dgm:presLayoutVars>
      </dgm:prSet>
      <dgm:spPr/>
    </dgm:pt>
    <dgm:pt modelId="{5B946F32-DA53-4A99-BA0C-D5040CC7FF19}" type="pres">
      <dgm:prSet presAssocID="{E96CE0E5-BF02-4FF9-8BAF-251D72CCDB57}" presName="compNode" presStyleCnt="0"/>
      <dgm:spPr/>
    </dgm:pt>
    <dgm:pt modelId="{2157375C-35EB-44C0-8DDB-4E3E0E0A2261}" type="pres">
      <dgm:prSet presAssocID="{E96CE0E5-BF02-4FF9-8BAF-251D72CCDB57}" presName="iconBgRect" presStyleLbl="bgShp" presStyleIdx="0" presStyleCnt="3"/>
      <dgm:spPr/>
    </dgm:pt>
    <dgm:pt modelId="{B22ECB49-DBE3-480C-AF93-B3AD19EFB849}" type="pres">
      <dgm:prSet presAssocID="{E96CE0E5-BF02-4FF9-8BAF-251D72CCDB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06CD3E9-411C-4DC3-AF47-7C6781427130}" type="pres">
      <dgm:prSet presAssocID="{E96CE0E5-BF02-4FF9-8BAF-251D72CCDB57}" presName="spaceRect" presStyleCnt="0"/>
      <dgm:spPr/>
    </dgm:pt>
    <dgm:pt modelId="{C5586EA7-EF68-4D68-8DF2-5F7F12CB0443}" type="pres">
      <dgm:prSet presAssocID="{E96CE0E5-BF02-4FF9-8BAF-251D72CCDB57}" presName="textRect" presStyleLbl="revTx" presStyleIdx="0" presStyleCnt="3">
        <dgm:presLayoutVars>
          <dgm:chMax val="1"/>
          <dgm:chPref val="1"/>
        </dgm:presLayoutVars>
      </dgm:prSet>
      <dgm:spPr/>
    </dgm:pt>
    <dgm:pt modelId="{2B207193-4C79-4C8B-81AB-0BB8DCE4B3C2}" type="pres">
      <dgm:prSet presAssocID="{B6680418-6E25-4F7C-90BD-92650C6FEAC7}" presName="sibTrans" presStyleCnt="0"/>
      <dgm:spPr/>
    </dgm:pt>
    <dgm:pt modelId="{86B0C3D8-C9C9-4B76-A410-AC3D1924F845}" type="pres">
      <dgm:prSet presAssocID="{2C6C1C77-D9CB-4EFB-BECE-EC5A8A42265C}" presName="compNode" presStyleCnt="0"/>
      <dgm:spPr/>
    </dgm:pt>
    <dgm:pt modelId="{9A687FB4-5808-4160-8D93-918B241B83A9}" type="pres">
      <dgm:prSet presAssocID="{2C6C1C77-D9CB-4EFB-BECE-EC5A8A42265C}" presName="iconBgRect" presStyleLbl="bgShp" presStyleIdx="1" presStyleCnt="3"/>
      <dgm:spPr/>
    </dgm:pt>
    <dgm:pt modelId="{C47D9AD8-DFA4-4E5C-B304-995BDC1F9ACE}" type="pres">
      <dgm:prSet presAssocID="{2C6C1C77-D9CB-4EFB-BECE-EC5A8A4226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C00ECF0-FD4F-41B4-AFAD-F832C86996C2}" type="pres">
      <dgm:prSet presAssocID="{2C6C1C77-D9CB-4EFB-BECE-EC5A8A42265C}" presName="spaceRect" presStyleCnt="0"/>
      <dgm:spPr/>
    </dgm:pt>
    <dgm:pt modelId="{D5100803-692E-4CB0-9E9D-FDFEDE425E6E}" type="pres">
      <dgm:prSet presAssocID="{2C6C1C77-D9CB-4EFB-BECE-EC5A8A42265C}" presName="textRect" presStyleLbl="revTx" presStyleIdx="1" presStyleCnt="3">
        <dgm:presLayoutVars>
          <dgm:chMax val="1"/>
          <dgm:chPref val="1"/>
        </dgm:presLayoutVars>
      </dgm:prSet>
      <dgm:spPr/>
    </dgm:pt>
    <dgm:pt modelId="{43F62CC5-5E11-4196-A31B-107D939BDE51}" type="pres">
      <dgm:prSet presAssocID="{3588136A-E7BC-48AF-8257-85DCC1CC96ED}" presName="sibTrans" presStyleCnt="0"/>
      <dgm:spPr/>
    </dgm:pt>
    <dgm:pt modelId="{9AE44A32-BAC1-411D-AAC7-EE6238A2F126}" type="pres">
      <dgm:prSet presAssocID="{3144FCAF-CF84-40CE-BCD3-777DE2B5B80E}" presName="compNode" presStyleCnt="0"/>
      <dgm:spPr/>
    </dgm:pt>
    <dgm:pt modelId="{7AF7241B-F03F-428E-88A2-3EE9591A3D1C}" type="pres">
      <dgm:prSet presAssocID="{3144FCAF-CF84-40CE-BCD3-777DE2B5B80E}" presName="iconBgRect" presStyleLbl="bgShp" presStyleIdx="2" presStyleCnt="3"/>
      <dgm:spPr/>
    </dgm:pt>
    <dgm:pt modelId="{8C5FB28B-FD90-43BD-A5C3-B20A6A3DFA7B}" type="pres">
      <dgm:prSet presAssocID="{3144FCAF-CF84-40CE-BCD3-777DE2B5B8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8CB4D73-3CEF-4EE4-BCC6-8F742AD44933}" type="pres">
      <dgm:prSet presAssocID="{3144FCAF-CF84-40CE-BCD3-777DE2B5B80E}" presName="spaceRect" presStyleCnt="0"/>
      <dgm:spPr/>
    </dgm:pt>
    <dgm:pt modelId="{E87AB199-F606-4A99-8616-4BB83C046BF1}" type="pres">
      <dgm:prSet presAssocID="{3144FCAF-CF84-40CE-BCD3-777DE2B5B8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185D5D-BFF7-48F6-87D7-87D0087694B1}" type="presOf" srcId="{C818A963-F430-4198-BFDF-2BBF2EA6493D}" destId="{E4F821B9-590A-4A9E-93F4-DD9B5A227BF4}" srcOrd="0" destOrd="0" presId="urn:microsoft.com/office/officeart/2018/5/layout/IconCircleLabelList"/>
    <dgm:cxn modelId="{621A275F-EAE6-49AA-BBC5-C263C0AB8D8F}" type="presOf" srcId="{2C6C1C77-D9CB-4EFB-BECE-EC5A8A42265C}" destId="{D5100803-692E-4CB0-9E9D-FDFEDE425E6E}" srcOrd="0" destOrd="0" presId="urn:microsoft.com/office/officeart/2018/5/layout/IconCircleLabelList"/>
    <dgm:cxn modelId="{2A07E481-AB29-4472-8FA8-23C6FDE828E7}" srcId="{C818A963-F430-4198-BFDF-2BBF2EA6493D}" destId="{3144FCAF-CF84-40CE-BCD3-777DE2B5B80E}" srcOrd="2" destOrd="0" parTransId="{082EAF44-5D6C-4C3E-B9DF-26E572730DCB}" sibTransId="{4B08F9C6-43D2-4100-BAC9-2C42386DD991}"/>
    <dgm:cxn modelId="{9D915A98-4461-4E91-9956-895A3CF9900D}" srcId="{C818A963-F430-4198-BFDF-2BBF2EA6493D}" destId="{E96CE0E5-BF02-4FF9-8BAF-251D72CCDB57}" srcOrd="0" destOrd="0" parTransId="{EE6A01C2-5782-4B73-88D6-E0008D69CF38}" sibTransId="{B6680418-6E25-4F7C-90BD-92650C6FEAC7}"/>
    <dgm:cxn modelId="{3C54EDA7-4A67-48ED-AC6A-EA1E1C753830}" type="presOf" srcId="{3144FCAF-CF84-40CE-BCD3-777DE2B5B80E}" destId="{E87AB199-F606-4A99-8616-4BB83C046BF1}" srcOrd="0" destOrd="0" presId="urn:microsoft.com/office/officeart/2018/5/layout/IconCircleLabelList"/>
    <dgm:cxn modelId="{3E54E5CA-5017-48AD-8E28-C9A5EBEB76A0}" type="presOf" srcId="{E96CE0E5-BF02-4FF9-8BAF-251D72CCDB57}" destId="{C5586EA7-EF68-4D68-8DF2-5F7F12CB0443}" srcOrd="0" destOrd="0" presId="urn:microsoft.com/office/officeart/2018/5/layout/IconCircleLabelList"/>
    <dgm:cxn modelId="{96C6AEDF-0C00-45D9-BB2F-6974B56338FC}" srcId="{C818A963-F430-4198-BFDF-2BBF2EA6493D}" destId="{2C6C1C77-D9CB-4EFB-BECE-EC5A8A42265C}" srcOrd="1" destOrd="0" parTransId="{5B51198C-E764-4E60-8B29-D723A1AC6472}" sibTransId="{3588136A-E7BC-48AF-8257-85DCC1CC96ED}"/>
    <dgm:cxn modelId="{99382C54-5349-4F8A-BDFF-B36CB7790D35}" type="presParOf" srcId="{E4F821B9-590A-4A9E-93F4-DD9B5A227BF4}" destId="{5B946F32-DA53-4A99-BA0C-D5040CC7FF19}" srcOrd="0" destOrd="0" presId="urn:microsoft.com/office/officeart/2018/5/layout/IconCircleLabelList"/>
    <dgm:cxn modelId="{4A0FC99B-0F96-4B18-9785-7318BFCDF38E}" type="presParOf" srcId="{5B946F32-DA53-4A99-BA0C-D5040CC7FF19}" destId="{2157375C-35EB-44C0-8DDB-4E3E0E0A2261}" srcOrd="0" destOrd="0" presId="urn:microsoft.com/office/officeart/2018/5/layout/IconCircleLabelList"/>
    <dgm:cxn modelId="{93BD7E3A-7F7C-4C27-B379-C57F602DECA9}" type="presParOf" srcId="{5B946F32-DA53-4A99-BA0C-D5040CC7FF19}" destId="{B22ECB49-DBE3-480C-AF93-B3AD19EFB849}" srcOrd="1" destOrd="0" presId="urn:microsoft.com/office/officeart/2018/5/layout/IconCircleLabelList"/>
    <dgm:cxn modelId="{D669FAC5-2A39-4150-903A-9FA5FB9C1456}" type="presParOf" srcId="{5B946F32-DA53-4A99-BA0C-D5040CC7FF19}" destId="{706CD3E9-411C-4DC3-AF47-7C6781427130}" srcOrd="2" destOrd="0" presId="urn:microsoft.com/office/officeart/2018/5/layout/IconCircleLabelList"/>
    <dgm:cxn modelId="{90A95DA4-BF7B-4307-AF27-06C533FAD921}" type="presParOf" srcId="{5B946F32-DA53-4A99-BA0C-D5040CC7FF19}" destId="{C5586EA7-EF68-4D68-8DF2-5F7F12CB0443}" srcOrd="3" destOrd="0" presId="urn:microsoft.com/office/officeart/2018/5/layout/IconCircleLabelList"/>
    <dgm:cxn modelId="{D86A963E-9DF7-4B57-BA01-954FD71D83D3}" type="presParOf" srcId="{E4F821B9-590A-4A9E-93F4-DD9B5A227BF4}" destId="{2B207193-4C79-4C8B-81AB-0BB8DCE4B3C2}" srcOrd="1" destOrd="0" presId="urn:microsoft.com/office/officeart/2018/5/layout/IconCircleLabelList"/>
    <dgm:cxn modelId="{144C03EF-EC27-49A1-889D-221672912DBF}" type="presParOf" srcId="{E4F821B9-590A-4A9E-93F4-DD9B5A227BF4}" destId="{86B0C3D8-C9C9-4B76-A410-AC3D1924F845}" srcOrd="2" destOrd="0" presId="urn:microsoft.com/office/officeart/2018/5/layout/IconCircleLabelList"/>
    <dgm:cxn modelId="{21D51C67-5FE4-4090-802C-EDC1ABBA6AAC}" type="presParOf" srcId="{86B0C3D8-C9C9-4B76-A410-AC3D1924F845}" destId="{9A687FB4-5808-4160-8D93-918B241B83A9}" srcOrd="0" destOrd="0" presId="urn:microsoft.com/office/officeart/2018/5/layout/IconCircleLabelList"/>
    <dgm:cxn modelId="{645D4390-B028-405F-A51C-53DF496DFA1B}" type="presParOf" srcId="{86B0C3D8-C9C9-4B76-A410-AC3D1924F845}" destId="{C47D9AD8-DFA4-4E5C-B304-995BDC1F9ACE}" srcOrd="1" destOrd="0" presId="urn:microsoft.com/office/officeart/2018/5/layout/IconCircleLabelList"/>
    <dgm:cxn modelId="{7F8FE963-3B74-4BC0-BD85-485851F75F71}" type="presParOf" srcId="{86B0C3D8-C9C9-4B76-A410-AC3D1924F845}" destId="{BC00ECF0-FD4F-41B4-AFAD-F832C86996C2}" srcOrd="2" destOrd="0" presId="urn:microsoft.com/office/officeart/2018/5/layout/IconCircleLabelList"/>
    <dgm:cxn modelId="{1A628720-9E2F-4681-B5E6-1869D21EF3EE}" type="presParOf" srcId="{86B0C3D8-C9C9-4B76-A410-AC3D1924F845}" destId="{D5100803-692E-4CB0-9E9D-FDFEDE425E6E}" srcOrd="3" destOrd="0" presId="urn:microsoft.com/office/officeart/2018/5/layout/IconCircleLabelList"/>
    <dgm:cxn modelId="{BE54D6A4-39B1-43CE-A3D8-65BDFEDA0E12}" type="presParOf" srcId="{E4F821B9-590A-4A9E-93F4-DD9B5A227BF4}" destId="{43F62CC5-5E11-4196-A31B-107D939BDE51}" srcOrd="3" destOrd="0" presId="urn:microsoft.com/office/officeart/2018/5/layout/IconCircleLabelList"/>
    <dgm:cxn modelId="{D5A28439-8953-46F9-8DE5-2F53EF8EA03F}" type="presParOf" srcId="{E4F821B9-590A-4A9E-93F4-DD9B5A227BF4}" destId="{9AE44A32-BAC1-411D-AAC7-EE6238A2F126}" srcOrd="4" destOrd="0" presId="urn:microsoft.com/office/officeart/2018/5/layout/IconCircleLabelList"/>
    <dgm:cxn modelId="{7347CD85-7D38-4E90-A435-6BADA8D328A0}" type="presParOf" srcId="{9AE44A32-BAC1-411D-AAC7-EE6238A2F126}" destId="{7AF7241B-F03F-428E-88A2-3EE9591A3D1C}" srcOrd="0" destOrd="0" presId="urn:microsoft.com/office/officeart/2018/5/layout/IconCircleLabelList"/>
    <dgm:cxn modelId="{05040F23-1326-4C1A-B262-54A574E50165}" type="presParOf" srcId="{9AE44A32-BAC1-411D-AAC7-EE6238A2F126}" destId="{8C5FB28B-FD90-43BD-A5C3-B20A6A3DFA7B}" srcOrd="1" destOrd="0" presId="urn:microsoft.com/office/officeart/2018/5/layout/IconCircleLabelList"/>
    <dgm:cxn modelId="{AF7D5277-4985-4270-8FFD-F480FF88399D}" type="presParOf" srcId="{9AE44A32-BAC1-411D-AAC7-EE6238A2F126}" destId="{58CB4D73-3CEF-4EE4-BCC6-8F742AD44933}" srcOrd="2" destOrd="0" presId="urn:microsoft.com/office/officeart/2018/5/layout/IconCircleLabelList"/>
    <dgm:cxn modelId="{F13BC120-7D70-48EE-91AA-B1E28E6F4FDB}" type="presParOf" srcId="{9AE44A32-BAC1-411D-AAC7-EE6238A2F126}" destId="{E87AB199-F606-4A99-8616-4BB83C046B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31A9F-F76B-4540-B082-5093D3DD074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94CBF6-AC50-4DA5-8C19-4AA432E336A6}">
      <dgm:prSet/>
      <dgm:spPr/>
      <dgm:t>
        <a:bodyPr/>
        <a:lstStyle/>
        <a:p>
          <a:pPr>
            <a:defRPr b="1"/>
          </a:pPr>
          <a:r>
            <a:rPr lang="en-US" u="sng"/>
            <a:t>Observing</a:t>
          </a:r>
        </a:p>
      </dgm:t>
    </dgm:pt>
    <dgm:pt modelId="{2F379C87-41D1-45FE-B550-AC9C289ABA87}" type="parTrans" cxnId="{34BD1B12-1E4B-44C0-95A5-49E86FBA770A}">
      <dgm:prSet/>
      <dgm:spPr/>
      <dgm:t>
        <a:bodyPr/>
        <a:lstStyle/>
        <a:p>
          <a:endParaRPr lang="en-US"/>
        </a:p>
      </dgm:t>
    </dgm:pt>
    <dgm:pt modelId="{83DE18B3-0561-4E4E-BD80-D9C7F7F09A01}" type="sibTrans" cxnId="{34BD1B12-1E4B-44C0-95A5-49E86FBA770A}">
      <dgm:prSet/>
      <dgm:spPr/>
      <dgm:t>
        <a:bodyPr/>
        <a:lstStyle/>
        <a:p>
          <a:endParaRPr lang="en-US"/>
        </a:p>
      </dgm:t>
    </dgm:pt>
    <dgm:pt modelId="{CDE7C3AB-2942-410B-8207-E4D5A0A33720}">
      <dgm:prSet custT="1"/>
      <dgm:spPr/>
      <dgm:t>
        <a:bodyPr/>
        <a:lstStyle/>
        <a:p>
          <a:r>
            <a:rPr lang="en-US" sz="2000" b="0"/>
            <a:t>Observed current method of invoicing vendors </a:t>
          </a:r>
        </a:p>
      </dgm:t>
    </dgm:pt>
    <dgm:pt modelId="{A44638D5-8DA1-4410-B34B-7D2ACB7CBD9A}" type="parTrans" cxnId="{DB29BBDB-2EFD-4782-8FC6-4D622EEEB188}">
      <dgm:prSet/>
      <dgm:spPr/>
      <dgm:t>
        <a:bodyPr/>
        <a:lstStyle/>
        <a:p>
          <a:endParaRPr lang="en-US"/>
        </a:p>
      </dgm:t>
    </dgm:pt>
    <dgm:pt modelId="{AFFED63C-6577-4BC3-AD61-1DE3968D2D79}" type="sibTrans" cxnId="{DB29BBDB-2EFD-4782-8FC6-4D622EEEB188}">
      <dgm:prSet/>
      <dgm:spPr/>
      <dgm:t>
        <a:bodyPr/>
        <a:lstStyle/>
        <a:p>
          <a:endParaRPr lang="en-US"/>
        </a:p>
      </dgm:t>
    </dgm:pt>
    <dgm:pt modelId="{87402BC8-13BA-4A86-93C8-E4AA183AD12B}">
      <dgm:prSet custT="1"/>
      <dgm:spPr/>
      <dgm:t>
        <a:bodyPr/>
        <a:lstStyle/>
        <a:p>
          <a:r>
            <a:rPr lang="en-US" sz="2000" b="0"/>
            <a:t>Recorded steps needed </a:t>
          </a:r>
        </a:p>
      </dgm:t>
    </dgm:pt>
    <dgm:pt modelId="{090683D0-8D6C-4678-9AA7-42C8428DE217}" type="parTrans" cxnId="{1DD0079E-7DAE-4CCC-BE0F-1087F1E20A9C}">
      <dgm:prSet/>
      <dgm:spPr/>
      <dgm:t>
        <a:bodyPr/>
        <a:lstStyle/>
        <a:p>
          <a:endParaRPr lang="en-US"/>
        </a:p>
      </dgm:t>
    </dgm:pt>
    <dgm:pt modelId="{57DE450D-D408-4B97-9D4C-70DDEB1B2700}" type="sibTrans" cxnId="{1DD0079E-7DAE-4CCC-BE0F-1087F1E20A9C}">
      <dgm:prSet/>
      <dgm:spPr/>
      <dgm:t>
        <a:bodyPr/>
        <a:lstStyle/>
        <a:p>
          <a:endParaRPr lang="en-US"/>
        </a:p>
      </dgm:t>
    </dgm:pt>
    <dgm:pt modelId="{26EA431B-88A0-4414-9A7C-5ECF556AB61E}">
      <dgm:prSet custT="1"/>
      <dgm:spPr/>
      <dgm:t>
        <a:bodyPr/>
        <a:lstStyle/>
        <a:p>
          <a:r>
            <a:rPr lang="en-US" sz="2000" b="0"/>
            <a:t>Analyzed inefficient areas</a:t>
          </a:r>
        </a:p>
      </dgm:t>
    </dgm:pt>
    <dgm:pt modelId="{078ACCA9-C418-4C84-ABFB-4F7ABDE7FDF0}" type="parTrans" cxnId="{A196D024-950A-44E5-91D9-479442011610}">
      <dgm:prSet/>
      <dgm:spPr/>
      <dgm:t>
        <a:bodyPr/>
        <a:lstStyle/>
        <a:p>
          <a:endParaRPr lang="en-US"/>
        </a:p>
      </dgm:t>
    </dgm:pt>
    <dgm:pt modelId="{4CA67789-747A-4BA1-A462-8515407285F7}" type="sibTrans" cxnId="{A196D024-950A-44E5-91D9-479442011610}">
      <dgm:prSet/>
      <dgm:spPr/>
      <dgm:t>
        <a:bodyPr/>
        <a:lstStyle/>
        <a:p>
          <a:endParaRPr lang="en-US"/>
        </a:p>
      </dgm:t>
    </dgm:pt>
    <dgm:pt modelId="{49296020-724D-481D-8369-33B9C7BF9605}">
      <dgm:prSet/>
      <dgm:spPr/>
      <dgm:t>
        <a:bodyPr/>
        <a:lstStyle/>
        <a:p>
          <a:pPr>
            <a:defRPr b="1"/>
          </a:pPr>
          <a:r>
            <a:rPr lang="en-US"/>
            <a:t>Interviewing </a:t>
          </a:r>
        </a:p>
      </dgm:t>
    </dgm:pt>
    <dgm:pt modelId="{492176C7-541B-4558-97B4-828FB2ED177C}" type="parTrans" cxnId="{20566E09-6FF8-4C21-934D-45B60699210D}">
      <dgm:prSet/>
      <dgm:spPr/>
      <dgm:t>
        <a:bodyPr/>
        <a:lstStyle/>
        <a:p>
          <a:endParaRPr lang="en-US"/>
        </a:p>
      </dgm:t>
    </dgm:pt>
    <dgm:pt modelId="{C12F87E7-E353-4553-974C-B096F31A4212}" type="sibTrans" cxnId="{20566E09-6FF8-4C21-934D-45B60699210D}">
      <dgm:prSet/>
      <dgm:spPr/>
      <dgm:t>
        <a:bodyPr/>
        <a:lstStyle/>
        <a:p>
          <a:endParaRPr lang="en-US"/>
        </a:p>
      </dgm:t>
    </dgm:pt>
    <dgm:pt modelId="{13580B37-7B26-4A7B-8D0B-469BF823CBFC}">
      <dgm:prSet custT="1"/>
      <dgm:spPr/>
      <dgm:t>
        <a:bodyPr/>
        <a:lstStyle/>
        <a:p>
          <a:r>
            <a:rPr lang="en-US" sz="2000"/>
            <a:t>Interviewed director of operations at Lee Baron</a:t>
          </a:r>
        </a:p>
      </dgm:t>
    </dgm:pt>
    <dgm:pt modelId="{9406FB79-7F07-4594-A488-3469951968E2}" type="parTrans" cxnId="{7071F64D-3F83-4C7B-9E24-06B80F219F9D}">
      <dgm:prSet/>
      <dgm:spPr/>
      <dgm:t>
        <a:bodyPr/>
        <a:lstStyle/>
        <a:p>
          <a:endParaRPr lang="en-US"/>
        </a:p>
      </dgm:t>
    </dgm:pt>
    <dgm:pt modelId="{792AFE3E-F274-41D3-86AB-63FD7825E1C4}" type="sibTrans" cxnId="{7071F64D-3F83-4C7B-9E24-06B80F219F9D}">
      <dgm:prSet/>
      <dgm:spPr/>
      <dgm:t>
        <a:bodyPr/>
        <a:lstStyle/>
        <a:p>
          <a:endParaRPr lang="en-US"/>
        </a:p>
      </dgm:t>
    </dgm:pt>
    <dgm:pt modelId="{9D1C754D-939B-4D31-B629-FF440E58A13D}">
      <dgm:prSet custT="1"/>
      <dgm:spPr/>
      <dgm:t>
        <a:bodyPr/>
        <a:lstStyle/>
        <a:p>
          <a:r>
            <a:rPr lang="en-US" sz="2000"/>
            <a:t>Identified requirements and constraints </a:t>
          </a:r>
        </a:p>
      </dgm:t>
    </dgm:pt>
    <dgm:pt modelId="{C96A7E8D-8EC1-444A-9390-D000419B387A}" type="parTrans" cxnId="{46DA263C-0FF8-491C-BF8B-6ED6D4668A09}">
      <dgm:prSet/>
      <dgm:spPr/>
      <dgm:t>
        <a:bodyPr/>
        <a:lstStyle/>
        <a:p>
          <a:endParaRPr lang="en-US"/>
        </a:p>
      </dgm:t>
    </dgm:pt>
    <dgm:pt modelId="{8FE0F69E-9796-4860-AB54-4B7285A6E47F}" type="sibTrans" cxnId="{46DA263C-0FF8-491C-BF8B-6ED6D4668A09}">
      <dgm:prSet/>
      <dgm:spPr/>
      <dgm:t>
        <a:bodyPr/>
        <a:lstStyle/>
        <a:p>
          <a:endParaRPr lang="en-US"/>
        </a:p>
      </dgm:t>
    </dgm:pt>
    <dgm:pt modelId="{C149BBFE-DC35-4068-BB1A-2AD900AFB7D4}">
      <dgm:prSet custT="1"/>
      <dgm:spPr/>
      <dgm:t>
        <a:bodyPr/>
        <a:lstStyle/>
        <a:p>
          <a:r>
            <a:rPr lang="en-US" sz="2000"/>
            <a:t>Pinpointed areas that need to be worked on</a:t>
          </a:r>
        </a:p>
      </dgm:t>
    </dgm:pt>
    <dgm:pt modelId="{7A93AB2E-1AB1-4BE6-ACAC-7FC515EDE6E4}" type="sibTrans" cxnId="{2B15C0EE-9EA3-4895-8AA8-6358B8EF08D1}">
      <dgm:prSet/>
      <dgm:spPr/>
      <dgm:t>
        <a:bodyPr/>
        <a:lstStyle/>
        <a:p>
          <a:endParaRPr lang="en-US"/>
        </a:p>
      </dgm:t>
    </dgm:pt>
    <dgm:pt modelId="{43226807-501F-4355-BF78-CFA91119B137}" type="parTrans" cxnId="{2B15C0EE-9EA3-4895-8AA8-6358B8EF08D1}">
      <dgm:prSet/>
      <dgm:spPr/>
      <dgm:t>
        <a:bodyPr/>
        <a:lstStyle/>
        <a:p>
          <a:endParaRPr lang="en-US"/>
        </a:p>
      </dgm:t>
    </dgm:pt>
    <dgm:pt modelId="{8320881F-E867-4973-90C8-FDE5EAFD12C5}" type="pres">
      <dgm:prSet presAssocID="{6AC31A9F-F76B-4540-B082-5093D3DD0748}" presName="root" presStyleCnt="0">
        <dgm:presLayoutVars>
          <dgm:dir/>
          <dgm:resizeHandles val="exact"/>
        </dgm:presLayoutVars>
      </dgm:prSet>
      <dgm:spPr/>
    </dgm:pt>
    <dgm:pt modelId="{11D6709D-3157-43C0-9439-EF3173CE5E04}" type="pres">
      <dgm:prSet presAssocID="{5294CBF6-AC50-4DA5-8C19-4AA432E336A6}" presName="compNode" presStyleCnt="0"/>
      <dgm:spPr/>
    </dgm:pt>
    <dgm:pt modelId="{78362F32-A690-4D6D-AA8E-DDBA0DA4502D}" type="pres">
      <dgm:prSet presAssocID="{5294CBF6-AC50-4DA5-8C19-4AA432E336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ADF0ABB-FA4C-40DB-94A5-96D2F0164924}" type="pres">
      <dgm:prSet presAssocID="{5294CBF6-AC50-4DA5-8C19-4AA432E336A6}" presName="iconSpace" presStyleCnt="0"/>
      <dgm:spPr/>
    </dgm:pt>
    <dgm:pt modelId="{DF717689-B715-4CA7-BE6B-F7F37462E838}" type="pres">
      <dgm:prSet presAssocID="{5294CBF6-AC50-4DA5-8C19-4AA432E336A6}" presName="parTx" presStyleLbl="revTx" presStyleIdx="0" presStyleCnt="4">
        <dgm:presLayoutVars>
          <dgm:chMax val="0"/>
          <dgm:chPref val="0"/>
        </dgm:presLayoutVars>
      </dgm:prSet>
      <dgm:spPr/>
    </dgm:pt>
    <dgm:pt modelId="{1490339D-EBAE-4646-AA6B-C66D59757F9E}" type="pres">
      <dgm:prSet presAssocID="{5294CBF6-AC50-4DA5-8C19-4AA432E336A6}" presName="txSpace" presStyleCnt="0"/>
      <dgm:spPr/>
    </dgm:pt>
    <dgm:pt modelId="{728E53C0-2481-42CC-AACA-9F5E2CF38E00}" type="pres">
      <dgm:prSet presAssocID="{5294CBF6-AC50-4DA5-8C19-4AA432E336A6}" presName="desTx" presStyleLbl="revTx" presStyleIdx="1" presStyleCnt="4" custScaleX="116945">
        <dgm:presLayoutVars/>
      </dgm:prSet>
      <dgm:spPr/>
    </dgm:pt>
    <dgm:pt modelId="{37AB0425-B32E-4126-83C5-03835F09C015}" type="pres">
      <dgm:prSet presAssocID="{83DE18B3-0561-4E4E-BD80-D9C7F7F09A01}" presName="sibTrans" presStyleCnt="0"/>
      <dgm:spPr/>
    </dgm:pt>
    <dgm:pt modelId="{CF0473C2-0848-4F06-8930-915AB97A8CD4}" type="pres">
      <dgm:prSet presAssocID="{49296020-724D-481D-8369-33B9C7BF9605}" presName="compNode" presStyleCnt="0"/>
      <dgm:spPr/>
    </dgm:pt>
    <dgm:pt modelId="{744D57A2-FCA8-4CFC-818C-E15A45F888B3}" type="pres">
      <dgm:prSet presAssocID="{49296020-724D-481D-8369-33B9C7BF96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EC40D9F-B6C2-4752-825C-70566448FB43}" type="pres">
      <dgm:prSet presAssocID="{49296020-724D-481D-8369-33B9C7BF9605}" presName="iconSpace" presStyleCnt="0"/>
      <dgm:spPr/>
    </dgm:pt>
    <dgm:pt modelId="{47E853D7-E705-4172-B261-ACB86C008426}" type="pres">
      <dgm:prSet presAssocID="{49296020-724D-481D-8369-33B9C7BF9605}" presName="parTx" presStyleLbl="revTx" presStyleIdx="2" presStyleCnt="4">
        <dgm:presLayoutVars>
          <dgm:chMax val="0"/>
          <dgm:chPref val="0"/>
        </dgm:presLayoutVars>
      </dgm:prSet>
      <dgm:spPr/>
    </dgm:pt>
    <dgm:pt modelId="{A4046EC4-FB18-45E4-88BA-883AA2173A2D}" type="pres">
      <dgm:prSet presAssocID="{49296020-724D-481D-8369-33B9C7BF9605}" presName="txSpace" presStyleCnt="0"/>
      <dgm:spPr/>
    </dgm:pt>
    <dgm:pt modelId="{B91643A6-6E1E-41B4-8B29-706C68B158B0}" type="pres">
      <dgm:prSet presAssocID="{49296020-724D-481D-8369-33B9C7BF9605}" presName="desTx" presStyleLbl="revTx" presStyleIdx="3" presStyleCnt="4" custScaleX="115287">
        <dgm:presLayoutVars/>
      </dgm:prSet>
      <dgm:spPr/>
    </dgm:pt>
  </dgm:ptLst>
  <dgm:cxnLst>
    <dgm:cxn modelId="{20566E09-6FF8-4C21-934D-45B60699210D}" srcId="{6AC31A9F-F76B-4540-B082-5093D3DD0748}" destId="{49296020-724D-481D-8369-33B9C7BF9605}" srcOrd="1" destOrd="0" parTransId="{492176C7-541B-4558-97B4-828FB2ED177C}" sibTransId="{C12F87E7-E353-4553-974C-B096F31A4212}"/>
    <dgm:cxn modelId="{34BD1B12-1E4B-44C0-95A5-49E86FBA770A}" srcId="{6AC31A9F-F76B-4540-B082-5093D3DD0748}" destId="{5294CBF6-AC50-4DA5-8C19-4AA432E336A6}" srcOrd="0" destOrd="0" parTransId="{2F379C87-41D1-45FE-B550-AC9C289ABA87}" sibTransId="{83DE18B3-0561-4E4E-BD80-D9C7F7F09A01}"/>
    <dgm:cxn modelId="{A196D024-950A-44E5-91D9-479442011610}" srcId="{5294CBF6-AC50-4DA5-8C19-4AA432E336A6}" destId="{26EA431B-88A0-4414-9A7C-5ECF556AB61E}" srcOrd="2" destOrd="0" parTransId="{078ACCA9-C418-4C84-ABFB-4F7ABDE7FDF0}" sibTransId="{4CA67789-747A-4BA1-A462-8515407285F7}"/>
    <dgm:cxn modelId="{69674F29-ACAA-420E-8FA1-F6AE4B9E7D89}" type="presOf" srcId="{9D1C754D-939B-4D31-B629-FF440E58A13D}" destId="{B91643A6-6E1E-41B4-8B29-706C68B158B0}" srcOrd="0" destOrd="2" presId="urn:microsoft.com/office/officeart/2018/5/layout/CenteredIconLabelDescriptionList"/>
    <dgm:cxn modelId="{46DA263C-0FF8-491C-BF8B-6ED6D4668A09}" srcId="{49296020-724D-481D-8369-33B9C7BF9605}" destId="{9D1C754D-939B-4D31-B629-FF440E58A13D}" srcOrd="2" destOrd="0" parTransId="{C96A7E8D-8EC1-444A-9390-D000419B387A}" sibTransId="{8FE0F69E-9796-4860-AB54-4B7285A6E47F}"/>
    <dgm:cxn modelId="{6C97C06B-C2E6-428B-9C3E-4B82839B2332}" type="presOf" srcId="{6AC31A9F-F76B-4540-B082-5093D3DD0748}" destId="{8320881F-E867-4973-90C8-FDE5EAFD12C5}" srcOrd="0" destOrd="0" presId="urn:microsoft.com/office/officeart/2018/5/layout/CenteredIconLabelDescriptionList"/>
    <dgm:cxn modelId="{7071F64D-3F83-4C7B-9E24-06B80F219F9D}" srcId="{49296020-724D-481D-8369-33B9C7BF9605}" destId="{13580B37-7B26-4A7B-8D0B-469BF823CBFC}" srcOrd="0" destOrd="0" parTransId="{9406FB79-7F07-4594-A488-3469951968E2}" sibTransId="{792AFE3E-F274-41D3-86AB-63FD7825E1C4}"/>
    <dgm:cxn modelId="{7563DF52-FCBE-4528-BFB8-B4BB810615AC}" type="presOf" srcId="{CDE7C3AB-2942-410B-8207-E4D5A0A33720}" destId="{728E53C0-2481-42CC-AACA-9F5E2CF38E00}" srcOrd="0" destOrd="0" presId="urn:microsoft.com/office/officeart/2018/5/layout/CenteredIconLabelDescriptionList"/>
    <dgm:cxn modelId="{A53B0955-7D75-4EDA-86E3-20D2B482914E}" type="presOf" srcId="{87402BC8-13BA-4A86-93C8-E4AA183AD12B}" destId="{728E53C0-2481-42CC-AACA-9F5E2CF38E00}" srcOrd="0" destOrd="1" presId="urn:microsoft.com/office/officeart/2018/5/layout/CenteredIconLabelDescriptionList"/>
    <dgm:cxn modelId="{1DD0079E-7DAE-4CCC-BE0F-1087F1E20A9C}" srcId="{5294CBF6-AC50-4DA5-8C19-4AA432E336A6}" destId="{87402BC8-13BA-4A86-93C8-E4AA183AD12B}" srcOrd="1" destOrd="0" parTransId="{090683D0-8D6C-4678-9AA7-42C8428DE217}" sibTransId="{57DE450D-D408-4B97-9D4C-70DDEB1B2700}"/>
    <dgm:cxn modelId="{B97DD0AD-902A-4E45-9F7C-A25AF4A9A5CA}" type="presOf" srcId="{26EA431B-88A0-4414-9A7C-5ECF556AB61E}" destId="{728E53C0-2481-42CC-AACA-9F5E2CF38E00}" srcOrd="0" destOrd="2" presId="urn:microsoft.com/office/officeart/2018/5/layout/CenteredIconLabelDescriptionList"/>
    <dgm:cxn modelId="{911B8CD2-4C69-448E-9971-4390DEC006D0}" type="presOf" srcId="{49296020-724D-481D-8369-33B9C7BF9605}" destId="{47E853D7-E705-4172-B261-ACB86C008426}" srcOrd="0" destOrd="0" presId="urn:microsoft.com/office/officeart/2018/5/layout/CenteredIconLabelDescriptionList"/>
    <dgm:cxn modelId="{4A8AE3D3-A753-4444-A383-B78525A45C2B}" type="presOf" srcId="{13580B37-7B26-4A7B-8D0B-469BF823CBFC}" destId="{B91643A6-6E1E-41B4-8B29-706C68B158B0}" srcOrd="0" destOrd="0" presId="urn:microsoft.com/office/officeart/2018/5/layout/CenteredIconLabelDescriptionList"/>
    <dgm:cxn modelId="{DB29BBDB-2EFD-4782-8FC6-4D622EEEB188}" srcId="{5294CBF6-AC50-4DA5-8C19-4AA432E336A6}" destId="{CDE7C3AB-2942-410B-8207-E4D5A0A33720}" srcOrd="0" destOrd="0" parTransId="{A44638D5-8DA1-4410-B34B-7D2ACB7CBD9A}" sibTransId="{AFFED63C-6577-4BC3-AD61-1DE3968D2D79}"/>
    <dgm:cxn modelId="{2B15C0EE-9EA3-4895-8AA8-6358B8EF08D1}" srcId="{49296020-724D-481D-8369-33B9C7BF9605}" destId="{C149BBFE-DC35-4068-BB1A-2AD900AFB7D4}" srcOrd="1" destOrd="0" parTransId="{43226807-501F-4355-BF78-CFA91119B137}" sibTransId="{7A93AB2E-1AB1-4BE6-ACAC-7FC515EDE6E4}"/>
    <dgm:cxn modelId="{4785F9EF-5351-4388-9FA4-BF22287D0A37}" type="presOf" srcId="{C149BBFE-DC35-4068-BB1A-2AD900AFB7D4}" destId="{B91643A6-6E1E-41B4-8B29-706C68B158B0}" srcOrd="0" destOrd="1" presId="urn:microsoft.com/office/officeart/2018/5/layout/CenteredIconLabelDescriptionList"/>
    <dgm:cxn modelId="{E43BB4F1-99B5-4642-B2B8-BF274A4209A0}" type="presOf" srcId="{5294CBF6-AC50-4DA5-8C19-4AA432E336A6}" destId="{DF717689-B715-4CA7-BE6B-F7F37462E838}" srcOrd="0" destOrd="0" presId="urn:microsoft.com/office/officeart/2018/5/layout/CenteredIconLabelDescriptionList"/>
    <dgm:cxn modelId="{70AB04E0-52EC-458D-B36D-2BDF848B55DD}" type="presParOf" srcId="{8320881F-E867-4973-90C8-FDE5EAFD12C5}" destId="{11D6709D-3157-43C0-9439-EF3173CE5E04}" srcOrd="0" destOrd="0" presId="urn:microsoft.com/office/officeart/2018/5/layout/CenteredIconLabelDescriptionList"/>
    <dgm:cxn modelId="{756D7D30-05FC-4954-8E21-06FE78AB0FBA}" type="presParOf" srcId="{11D6709D-3157-43C0-9439-EF3173CE5E04}" destId="{78362F32-A690-4D6D-AA8E-DDBA0DA4502D}" srcOrd="0" destOrd="0" presId="urn:microsoft.com/office/officeart/2018/5/layout/CenteredIconLabelDescriptionList"/>
    <dgm:cxn modelId="{4C08A086-3C80-437F-8566-C0860953194C}" type="presParOf" srcId="{11D6709D-3157-43C0-9439-EF3173CE5E04}" destId="{3ADF0ABB-FA4C-40DB-94A5-96D2F0164924}" srcOrd="1" destOrd="0" presId="urn:microsoft.com/office/officeart/2018/5/layout/CenteredIconLabelDescriptionList"/>
    <dgm:cxn modelId="{D1E9D355-B0F3-45B6-90E2-23AC9DDDA5E0}" type="presParOf" srcId="{11D6709D-3157-43C0-9439-EF3173CE5E04}" destId="{DF717689-B715-4CA7-BE6B-F7F37462E838}" srcOrd="2" destOrd="0" presId="urn:microsoft.com/office/officeart/2018/5/layout/CenteredIconLabelDescriptionList"/>
    <dgm:cxn modelId="{A4F5E41F-F5FD-42BE-AEBA-AF75D52AC3BE}" type="presParOf" srcId="{11D6709D-3157-43C0-9439-EF3173CE5E04}" destId="{1490339D-EBAE-4646-AA6B-C66D59757F9E}" srcOrd="3" destOrd="0" presId="urn:microsoft.com/office/officeart/2018/5/layout/CenteredIconLabelDescriptionList"/>
    <dgm:cxn modelId="{EA0779FE-FCDF-455D-8F04-BDF6662DF398}" type="presParOf" srcId="{11D6709D-3157-43C0-9439-EF3173CE5E04}" destId="{728E53C0-2481-42CC-AACA-9F5E2CF38E00}" srcOrd="4" destOrd="0" presId="urn:microsoft.com/office/officeart/2018/5/layout/CenteredIconLabelDescriptionList"/>
    <dgm:cxn modelId="{6DEE1244-EA19-4C4A-84A3-12B499A57C00}" type="presParOf" srcId="{8320881F-E867-4973-90C8-FDE5EAFD12C5}" destId="{37AB0425-B32E-4126-83C5-03835F09C015}" srcOrd="1" destOrd="0" presId="urn:microsoft.com/office/officeart/2018/5/layout/CenteredIconLabelDescriptionList"/>
    <dgm:cxn modelId="{8A97E05C-79BD-40D6-A61C-7CF3AC99B904}" type="presParOf" srcId="{8320881F-E867-4973-90C8-FDE5EAFD12C5}" destId="{CF0473C2-0848-4F06-8930-915AB97A8CD4}" srcOrd="2" destOrd="0" presId="urn:microsoft.com/office/officeart/2018/5/layout/CenteredIconLabelDescriptionList"/>
    <dgm:cxn modelId="{3A22EDFB-074B-4428-83D7-17FF1FB9DC79}" type="presParOf" srcId="{CF0473C2-0848-4F06-8930-915AB97A8CD4}" destId="{744D57A2-FCA8-4CFC-818C-E15A45F888B3}" srcOrd="0" destOrd="0" presId="urn:microsoft.com/office/officeart/2018/5/layout/CenteredIconLabelDescriptionList"/>
    <dgm:cxn modelId="{1E6715C0-39FC-486B-B3BE-9655A113A6CF}" type="presParOf" srcId="{CF0473C2-0848-4F06-8930-915AB97A8CD4}" destId="{BEC40D9F-B6C2-4752-825C-70566448FB43}" srcOrd="1" destOrd="0" presId="urn:microsoft.com/office/officeart/2018/5/layout/CenteredIconLabelDescriptionList"/>
    <dgm:cxn modelId="{A24C2DFA-6237-4BE5-9CE1-5E4A792222C2}" type="presParOf" srcId="{CF0473C2-0848-4F06-8930-915AB97A8CD4}" destId="{47E853D7-E705-4172-B261-ACB86C008426}" srcOrd="2" destOrd="0" presId="urn:microsoft.com/office/officeart/2018/5/layout/CenteredIconLabelDescriptionList"/>
    <dgm:cxn modelId="{8F9261A9-68AB-4A4E-843F-38C4FCF60283}" type="presParOf" srcId="{CF0473C2-0848-4F06-8930-915AB97A8CD4}" destId="{A4046EC4-FB18-45E4-88BA-883AA2173A2D}" srcOrd="3" destOrd="0" presId="urn:microsoft.com/office/officeart/2018/5/layout/CenteredIconLabelDescriptionList"/>
    <dgm:cxn modelId="{A7E0692E-A564-44F5-A909-38600AB5E981}" type="presParOf" srcId="{CF0473C2-0848-4F06-8930-915AB97A8CD4}" destId="{B91643A6-6E1E-41B4-8B29-706C68B158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85A5FF-02BA-4A59-BF03-317564B95D49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95D3DF-A6E5-4C14-A4C5-FE7420C566A9}">
      <dgm:prSet/>
      <dgm:spPr/>
      <dgm:t>
        <a:bodyPr/>
        <a:lstStyle/>
        <a:p>
          <a:r>
            <a:rPr lang="en-US" b="1"/>
            <a:t>On Prem</a:t>
          </a:r>
        </a:p>
      </dgm:t>
    </dgm:pt>
    <dgm:pt modelId="{AA2E311C-3B62-4803-A70B-EE66DABBFBAD}" type="parTrans" cxnId="{AA87C1B3-88EF-4B1B-990C-0CA044CAE93C}">
      <dgm:prSet/>
      <dgm:spPr/>
      <dgm:t>
        <a:bodyPr/>
        <a:lstStyle/>
        <a:p>
          <a:endParaRPr lang="en-US"/>
        </a:p>
      </dgm:t>
    </dgm:pt>
    <dgm:pt modelId="{015F4603-FA23-4B9B-B9BE-3D494BB1D025}" type="sibTrans" cxnId="{AA87C1B3-88EF-4B1B-990C-0CA044CAE93C}">
      <dgm:prSet/>
      <dgm:spPr/>
      <dgm:t>
        <a:bodyPr/>
        <a:lstStyle/>
        <a:p>
          <a:endParaRPr lang="en-US"/>
        </a:p>
      </dgm:t>
    </dgm:pt>
    <dgm:pt modelId="{A620D729-CA5A-4ABA-86F0-A493580751B8}">
      <dgm:prSet custT="1"/>
      <dgm:spPr/>
      <dgm:t>
        <a:bodyPr/>
        <a:lstStyle/>
        <a:p>
          <a:r>
            <a:rPr lang="en-US" sz="2400" b="1"/>
            <a:t>Designed mainly for accountants </a:t>
          </a:r>
        </a:p>
      </dgm:t>
    </dgm:pt>
    <dgm:pt modelId="{7D017B90-93AC-461C-BD87-BB92A6BE3D4F}" type="parTrans" cxnId="{B3E5F410-0F83-4D6A-A8E5-274FF8306640}">
      <dgm:prSet/>
      <dgm:spPr/>
      <dgm:t>
        <a:bodyPr/>
        <a:lstStyle/>
        <a:p>
          <a:endParaRPr lang="en-US"/>
        </a:p>
      </dgm:t>
    </dgm:pt>
    <dgm:pt modelId="{504FE7FF-7E1A-44AA-A211-3C7975983F99}" type="sibTrans" cxnId="{B3E5F410-0F83-4D6A-A8E5-274FF8306640}">
      <dgm:prSet/>
      <dgm:spPr/>
      <dgm:t>
        <a:bodyPr/>
        <a:lstStyle/>
        <a:p>
          <a:endParaRPr lang="en-US"/>
        </a:p>
      </dgm:t>
    </dgm:pt>
    <dgm:pt modelId="{BADAD31F-991B-4161-A11F-D178FD03EC94}">
      <dgm:prSet custT="1"/>
      <dgm:spPr/>
      <dgm:t>
        <a:bodyPr/>
        <a:lstStyle/>
        <a:p>
          <a:r>
            <a:rPr lang="en-US" sz="2400" b="1"/>
            <a:t>Functional but requires a lot of training </a:t>
          </a:r>
        </a:p>
      </dgm:t>
    </dgm:pt>
    <dgm:pt modelId="{6E4E8837-7496-4E77-AC97-BE18600740EB}" type="parTrans" cxnId="{087F860A-8172-4A8A-A9EF-C858AD010892}">
      <dgm:prSet/>
      <dgm:spPr/>
      <dgm:t>
        <a:bodyPr/>
        <a:lstStyle/>
        <a:p>
          <a:endParaRPr lang="en-US"/>
        </a:p>
      </dgm:t>
    </dgm:pt>
    <dgm:pt modelId="{474D1580-7124-40FF-8B48-DC8E9A1FAD04}" type="sibTrans" cxnId="{087F860A-8172-4A8A-A9EF-C858AD010892}">
      <dgm:prSet/>
      <dgm:spPr/>
      <dgm:t>
        <a:bodyPr/>
        <a:lstStyle/>
        <a:p>
          <a:endParaRPr lang="en-US"/>
        </a:p>
      </dgm:t>
    </dgm:pt>
    <dgm:pt modelId="{CC392C1B-7FE6-493A-93B9-B60B93AB37DA}">
      <dgm:prSet custT="1"/>
      <dgm:spPr/>
      <dgm:t>
        <a:bodyPr/>
        <a:lstStyle/>
        <a:p>
          <a:r>
            <a:rPr lang="en-US" sz="2400" b="1"/>
            <a:t>Does not prioritize ease of use</a:t>
          </a:r>
        </a:p>
      </dgm:t>
    </dgm:pt>
    <dgm:pt modelId="{541AD57E-66FB-46B5-89F5-A7039369A04B}" type="parTrans" cxnId="{6A46FDD1-A6D3-4EC8-8154-9E1439EB9E6F}">
      <dgm:prSet/>
      <dgm:spPr/>
      <dgm:t>
        <a:bodyPr/>
        <a:lstStyle/>
        <a:p>
          <a:endParaRPr lang="en-US"/>
        </a:p>
      </dgm:t>
    </dgm:pt>
    <dgm:pt modelId="{B8C5FCBD-2EDB-4834-8C65-853BDC581C5E}" type="sibTrans" cxnId="{6A46FDD1-A6D3-4EC8-8154-9E1439EB9E6F}">
      <dgm:prSet/>
      <dgm:spPr/>
      <dgm:t>
        <a:bodyPr/>
        <a:lstStyle/>
        <a:p>
          <a:endParaRPr lang="en-US"/>
        </a:p>
      </dgm:t>
    </dgm:pt>
    <dgm:pt modelId="{D6824433-E7FD-4CD6-9017-461F8D508D8B}">
      <dgm:prSet/>
      <dgm:spPr/>
      <dgm:t>
        <a:bodyPr/>
        <a:lstStyle/>
        <a:p>
          <a:r>
            <a:rPr lang="en-US" b="1"/>
            <a:t>Online</a:t>
          </a:r>
        </a:p>
      </dgm:t>
    </dgm:pt>
    <dgm:pt modelId="{6B10CA80-D58A-4894-8E1E-CB7777E1F7C4}" type="parTrans" cxnId="{E6736C1E-D528-4C3D-A3B2-E532F0F3DE31}">
      <dgm:prSet/>
      <dgm:spPr/>
      <dgm:t>
        <a:bodyPr/>
        <a:lstStyle/>
        <a:p>
          <a:endParaRPr lang="en-US"/>
        </a:p>
      </dgm:t>
    </dgm:pt>
    <dgm:pt modelId="{FD5583A5-662D-47F3-969F-558A1135C65F}" type="sibTrans" cxnId="{E6736C1E-D528-4C3D-A3B2-E532F0F3DE31}">
      <dgm:prSet/>
      <dgm:spPr/>
      <dgm:t>
        <a:bodyPr/>
        <a:lstStyle/>
        <a:p>
          <a:endParaRPr lang="en-US"/>
        </a:p>
      </dgm:t>
    </dgm:pt>
    <dgm:pt modelId="{8EAD6262-7FAD-4BF5-8B98-878FCB7F7E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Designed for small businesses </a:t>
          </a:r>
        </a:p>
      </dgm:t>
    </dgm:pt>
    <dgm:pt modelId="{6C8719A7-907C-4C90-AEE7-C5C9169B895F}" type="parTrans" cxnId="{965666AC-BD19-4D9E-B164-EC33C7731814}">
      <dgm:prSet/>
      <dgm:spPr/>
      <dgm:t>
        <a:bodyPr/>
        <a:lstStyle/>
        <a:p>
          <a:endParaRPr lang="en-US"/>
        </a:p>
      </dgm:t>
    </dgm:pt>
    <dgm:pt modelId="{6756F0B6-E927-4A22-8559-98C49F3A14A3}" type="sibTrans" cxnId="{965666AC-BD19-4D9E-B164-EC33C7731814}">
      <dgm:prSet/>
      <dgm:spPr/>
      <dgm:t>
        <a:bodyPr/>
        <a:lstStyle/>
        <a:p>
          <a:endParaRPr lang="en-US"/>
        </a:p>
      </dgm:t>
    </dgm:pt>
    <dgm:pt modelId="{BD7451F3-0613-4DEE-9EC6-43A5B58FE5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Prioritizes ease of use </a:t>
          </a:r>
        </a:p>
      </dgm:t>
    </dgm:pt>
    <dgm:pt modelId="{F8D8BCEB-2185-4B82-9FDA-4C634D621249}" type="parTrans" cxnId="{388A13CD-F1D7-46F0-BC67-8D69A5BE9906}">
      <dgm:prSet/>
      <dgm:spPr/>
      <dgm:t>
        <a:bodyPr/>
        <a:lstStyle/>
        <a:p>
          <a:endParaRPr lang="en-US"/>
        </a:p>
      </dgm:t>
    </dgm:pt>
    <dgm:pt modelId="{160271BE-B650-4872-8179-5E9E817224B5}" type="sibTrans" cxnId="{388A13CD-F1D7-46F0-BC67-8D69A5BE9906}">
      <dgm:prSet/>
      <dgm:spPr/>
      <dgm:t>
        <a:bodyPr/>
        <a:lstStyle/>
        <a:p>
          <a:endParaRPr lang="en-US"/>
        </a:p>
      </dgm:t>
    </dgm:pt>
    <dgm:pt modelId="{2682106A-1F9E-4165-8C82-757AEC9783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Uses shortcuts to simplify use</a:t>
          </a:r>
        </a:p>
        <a:p>
          <a:pPr>
            <a:lnSpc>
              <a:spcPct val="100000"/>
            </a:lnSpc>
          </a:pPr>
          <a:r>
            <a:rPr lang="en-US" sz="2400" b="1"/>
            <a:t>More accessible </a:t>
          </a:r>
        </a:p>
      </dgm:t>
    </dgm:pt>
    <dgm:pt modelId="{6DB515F0-737C-4237-9E46-125B5B760A98}" type="parTrans" cxnId="{9F87E353-ECFF-407B-9A20-577A56F91328}">
      <dgm:prSet/>
      <dgm:spPr/>
      <dgm:t>
        <a:bodyPr/>
        <a:lstStyle/>
        <a:p>
          <a:endParaRPr lang="en-US"/>
        </a:p>
      </dgm:t>
    </dgm:pt>
    <dgm:pt modelId="{8F9CF077-51B4-47BC-890C-F08A7D94C302}" type="sibTrans" cxnId="{9F87E353-ECFF-407B-9A20-577A56F91328}">
      <dgm:prSet/>
      <dgm:spPr/>
      <dgm:t>
        <a:bodyPr/>
        <a:lstStyle/>
        <a:p>
          <a:endParaRPr lang="en-US"/>
        </a:p>
      </dgm:t>
    </dgm:pt>
    <dgm:pt modelId="{16D20C29-41EB-4A55-8545-F5CE3803B48B}" type="pres">
      <dgm:prSet presAssocID="{FC85A5FF-02BA-4A59-BF03-317564B95D49}" presName="Name0" presStyleCnt="0">
        <dgm:presLayoutVars>
          <dgm:dir/>
          <dgm:animLvl val="lvl"/>
          <dgm:resizeHandles val="exact"/>
        </dgm:presLayoutVars>
      </dgm:prSet>
      <dgm:spPr/>
    </dgm:pt>
    <dgm:pt modelId="{04CEEA0A-C980-458E-8CB6-615979772E88}" type="pres">
      <dgm:prSet presAssocID="{2795D3DF-A6E5-4C14-A4C5-FE7420C566A9}" presName="composite" presStyleCnt="0"/>
      <dgm:spPr/>
    </dgm:pt>
    <dgm:pt modelId="{9827283D-AD84-4948-A757-AA4F25A6867A}" type="pres">
      <dgm:prSet presAssocID="{2795D3DF-A6E5-4C14-A4C5-FE7420C566A9}" presName="parTx" presStyleLbl="alignNode1" presStyleIdx="0" presStyleCnt="2">
        <dgm:presLayoutVars>
          <dgm:chMax val="0"/>
          <dgm:chPref val="0"/>
        </dgm:presLayoutVars>
      </dgm:prSet>
      <dgm:spPr/>
    </dgm:pt>
    <dgm:pt modelId="{51526E3B-52DC-4FBF-8D84-E77651A23AFC}" type="pres">
      <dgm:prSet presAssocID="{2795D3DF-A6E5-4C14-A4C5-FE7420C566A9}" presName="desTx" presStyleLbl="alignAccFollowNode1" presStyleIdx="0" presStyleCnt="2">
        <dgm:presLayoutVars/>
      </dgm:prSet>
      <dgm:spPr/>
    </dgm:pt>
    <dgm:pt modelId="{A935CE90-63F5-48A8-B689-14DD83941A36}" type="pres">
      <dgm:prSet presAssocID="{015F4603-FA23-4B9B-B9BE-3D494BB1D025}" presName="space" presStyleCnt="0"/>
      <dgm:spPr/>
    </dgm:pt>
    <dgm:pt modelId="{4132FDFE-C14F-4714-8466-DF2FC899AEDE}" type="pres">
      <dgm:prSet presAssocID="{D6824433-E7FD-4CD6-9017-461F8D508D8B}" presName="composite" presStyleCnt="0"/>
      <dgm:spPr/>
    </dgm:pt>
    <dgm:pt modelId="{6187D170-36E9-4D0C-A1AB-824529673291}" type="pres">
      <dgm:prSet presAssocID="{D6824433-E7FD-4CD6-9017-461F8D508D8B}" presName="parTx" presStyleLbl="alignNode1" presStyleIdx="1" presStyleCnt="2">
        <dgm:presLayoutVars>
          <dgm:chMax val="0"/>
          <dgm:chPref val="0"/>
        </dgm:presLayoutVars>
      </dgm:prSet>
      <dgm:spPr/>
    </dgm:pt>
    <dgm:pt modelId="{CEBAF17D-2387-49CC-9ED7-C499F3F149D9}" type="pres">
      <dgm:prSet presAssocID="{D6824433-E7FD-4CD6-9017-461F8D508D8B}" presName="desTx" presStyleLbl="alignAccFollowNode1" presStyleIdx="1" presStyleCnt="2">
        <dgm:presLayoutVars/>
      </dgm:prSet>
      <dgm:spPr/>
    </dgm:pt>
  </dgm:ptLst>
  <dgm:cxnLst>
    <dgm:cxn modelId="{B8203102-3236-4F81-B33F-AD4263BC40E5}" type="presOf" srcId="{BADAD31F-991B-4161-A11F-D178FD03EC94}" destId="{51526E3B-52DC-4FBF-8D84-E77651A23AFC}" srcOrd="0" destOrd="1" presId="urn:microsoft.com/office/officeart/2016/7/layout/HorizontalActionList"/>
    <dgm:cxn modelId="{48766B02-6879-4B41-AA51-4333617317BC}" type="presOf" srcId="{BD7451F3-0613-4DEE-9EC6-43A5B58FE5ED}" destId="{CEBAF17D-2387-49CC-9ED7-C499F3F149D9}" srcOrd="0" destOrd="1" presId="urn:microsoft.com/office/officeart/2016/7/layout/HorizontalActionList"/>
    <dgm:cxn modelId="{087F860A-8172-4A8A-A9EF-C858AD010892}" srcId="{2795D3DF-A6E5-4C14-A4C5-FE7420C566A9}" destId="{BADAD31F-991B-4161-A11F-D178FD03EC94}" srcOrd="1" destOrd="0" parTransId="{6E4E8837-7496-4E77-AC97-BE18600740EB}" sibTransId="{474D1580-7124-40FF-8B48-DC8E9A1FAD04}"/>
    <dgm:cxn modelId="{B3E5F410-0F83-4D6A-A8E5-274FF8306640}" srcId="{2795D3DF-A6E5-4C14-A4C5-FE7420C566A9}" destId="{A620D729-CA5A-4ABA-86F0-A493580751B8}" srcOrd="0" destOrd="0" parTransId="{7D017B90-93AC-461C-BD87-BB92A6BE3D4F}" sibTransId="{504FE7FF-7E1A-44AA-A211-3C7975983F99}"/>
    <dgm:cxn modelId="{E6736C1E-D528-4C3D-A3B2-E532F0F3DE31}" srcId="{FC85A5FF-02BA-4A59-BF03-317564B95D49}" destId="{D6824433-E7FD-4CD6-9017-461F8D508D8B}" srcOrd="1" destOrd="0" parTransId="{6B10CA80-D58A-4894-8E1E-CB7777E1F7C4}" sibTransId="{FD5583A5-662D-47F3-969F-558A1135C65F}"/>
    <dgm:cxn modelId="{298F796C-02DE-40FE-9D94-088865F6D21D}" type="presOf" srcId="{2795D3DF-A6E5-4C14-A4C5-FE7420C566A9}" destId="{9827283D-AD84-4948-A757-AA4F25A6867A}" srcOrd="0" destOrd="0" presId="urn:microsoft.com/office/officeart/2016/7/layout/HorizontalActionList"/>
    <dgm:cxn modelId="{645DA36D-062C-4FA8-A08F-7B114C40164F}" type="presOf" srcId="{FC85A5FF-02BA-4A59-BF03-317564B95D49}" destId="{16D20C29-41EB-4A55-8545-F5CE3803B48B}" srcOrd="0" destOrd="0" presId="urn:microsoft.com/office/officeart/2016/7/layout/HorizontalActionList"/>
    <dgm:cxn modelId="{9F87E353-ECFF-407B-9A20-577A56F91328}" srcId="{D6824433-E7FD-4CD6-9017-461F8D508D8B}" destId="{2682106A-1F9E-4165-8C82-757AEC97837F}" srcOrd="2" destOrd="0" parTransId="{6DB515F0-737C-4237-9E46-125B5B760A98}" sibTransId="{8F9CF077-51B4-47BC-890C-F08A7D94C302}"/>
    <dgm:cxn modelId="{BFE71EA3-5DC4-4192-98E3-695AF29DA2C2}" type="presOf" srcId="{2682106A-1F9E-4165-8C82-757AEC97837F}" destId="{CEBAF17D-2387-49CC-9ED7-C499F3F149D9}" srcOrd="0" destOrd="2" presId="urn:microsoft.com/office/officeart/2016/7/layout/HorizontalActionList"/>
    <dgm:cxn modelId="{965666AC-BD19-4D9E-B164-EC33C7731814}" srcId="{D6824433-E7FD-4CD6-9017-461F8D508D8B}" destId="{8EAD6262-7FAD-4BF5-8B98-878FCB7F7EEB}" srcOrd="0" destOrd="0" parTransId="{6C8719A7-907C-4C90-AEE7-C5C9169B895F}" sibTransId="{6756F0B6-E927-4A22-8559-98C49F3A14A3}"/>
    <dgm:cxn modelId="{73A669AF-8770-45CE-8FE2-C401BD216374}" type="presOf" srcId="{D6824433-E7FD-4CD6-9017-461F8D508D8B}" destId="{6187D170-36E9-4D0C-A1AB-824529673291}" srcOrd="0" destOrd="0" presId="urn:microsoft.com/office/officeart/2016/7/layout/HorizontalActionList"/>
    <dgm:cxn modelId="{AA87C1B3-88EF-4B1B-990C-0CA044CAE93C}" srcId="{FC85A5FF-02BA-4A59-BF03-317564B95D49}" destId="{2795D3DF-A6E5-4C14-A4C5-FE7420C566A9}" srcOrd="0" destOrd="0" parTransId="{AA2E311C-3B62-4803-A70B-EE66DABBFBAD}" sibTransId="{015F4603-FA23-4B9B-B9BE-3D494BB1D025}"/>
    <dgm:cxn modelId="{417C50B5-6F62-49FF-B638-D8ADD8621936}" type="presOf" srcId="{CC392C1B-7FE6-493A-93B9-B60B93AB37DA}" destId="{51526E3B-52DC-4FBF-8D84-E77651A23AFC}" srcOrd="0" destOrd="2" presId="urn:microsoft.com/office/officeart/2016/7/layout/HorizontalActionList"/>
    <dgm:cxn modelId="{388A13CD-F1D7-46F0-BC67-8D69A5BE9906}" srcId="{D6824433-E7FD-4CD6-9017-461F8D508D8B}" destId="{BD7451F3-0613-4DEE-9EC6-43A5B58FE5ED}" srcOrd="1" destOrd="0" parTransId="{F8D8BCEB-2185-4B82-9FDA-4C634D621249}" sibTransId="{160271BE-B650-4872-8179-5E9E817224B5}"/>
    <dgm:cxn modelId="{6A46FDD1-A6D3-4EC8-8154-9E1439EB9E6F}" srcId="{2795D3DF-A6E5-4C14-A4C5-FE7420C566A9}" destId="{CC392C1B-7FE6-493A-93B9-B60B93AB37DA}" srcOrd="2" destOrd="0" parTransId="{541AD57E-66FB-46B5-89F5-A7039369A04B}" sibTransId="{B8C5FCBD-2EDB-4834-8C65-853BDC581C5E}"/>
    <dgm:cxn modelId="{D110B2D8-0DFA-488A-9200-7F7D0AFB61C4}" type="presOf" srcId="{8EAD6262-7FAD-4BF5-8B98-878FCB7F7EEB}" destId="{CEBAF17D-2387-49CC-9ED7-C499F3F149D9}" srcOrd="0" destOrd="0" presId="urn:microsoft.com/office/officeart/2016/7/layout/HorizontalActionList"/>
    <dgm:cxn modelId="{EF8805F7-78C3-4D4E-9653-E55BD90131F2}" type="presOf" srcId="{A620D729-CA5A-4ABA-86F0-A493580751B8}" destId="{51526E3B-52DC-4FBF-8D84-E77651A23AFC}" srcOrd="0" destOrd="0" presId="urn:microsoft.com/office/officeart/2016/7/layout/HorizontalActionList"/>
    <dgm:cxn modelId="{CA156518-F13D-4926-BD4B-199D6F9FE422}" type="presParOf" srcId="{16D20C29-41EB-4A55-8545-F5CE3803B48B}" destId="{04CEEA0A-C980-458E-8CB6-615979772E88}" srcOrd="0" destOrd="0" presId="urn:microsoft.com/office/officeart/2016/7/layout/HorizontalActionList"/>
    <dgm:cxn modelId="{44A31B95-608C-4529-B75E-04C8B26F475E}" type="presParOf" srcId="{04CEEA0A-C980-458E-8CB6-615979772E88}" destId="{9827283D-AD84-4948-A757-AA4F25A6867A}" srcOrd="0" destOrd="0" presId="urn:microsoft.com/office/officeart/2016/7/layout/HorizontalActionList"/>
    <dgm:cxn modelId="{F3E4A558-8091-41E9-B909-29E0A53578B9}" type="presParOf" srcId="{04CEEA0A-C980-458E-8CB6-615979772E88}" destId="{51526E3B-52DC-4FBF-8D84-E77651A23AFC}" srcOrd="1" destOrd="0" presId="urn:microsoft.com/office/officeart/2016/7/layout/HorizontalActionList"/>
    <dgm:cxn modelId="{361B6BF4-EA7B-4EB4-8172-6DB24EB46E26}" type="presParOf" srcId="{16D20C29-41EB-4A55-8545-F5CE3803B48B}" destId="{A935CE90-63F5-48A8-B689-14DD83941A36}" srcOrd="1" destOrd="0" presId="urn:microsoft.com/office/officeart/2016/7/layout/HorizontalActionList"/>
    <dgm:cxn modelId="{F85E3742-BEAA-4031-B1D9-003792ED543C}" type="presParOf" srcId="{16D20C29-41EB-4A55-8545-F5CE3803B48B}" destId="{4132FDFE-C14F-4714-8466-DF2FC899AEDE}" srcOrd="2" destOrd="0" presId="urn:microsoft.com/office/officeart/2016/7/layout/HorizontalActionList"/>
    <dgm:cxn modelId="{87F9F3BD-A094-4269-8D03-337881F49EF6}" type="presParOf" srcId="{4132FDFE-C14F-4714-8466-DF2FC899AEDE}" destId="{6187D170-36E9-4D0C-A1AB-824529673291}" srcOrd="0" destOrd="0" presId="urn:microsoft.com/office/officeart/2016/7/layout/HorizontalActionList"/>
    <dgm:cxn modelId="{C34B0007-92E0-49CF-89C5-981AB2B2DAEE}" type="presParOf" srcId="{4132FDFE-C14F-4714-8466-DF2FC899AEDE}" destId="{CEBAF17D-2387-49CC-9ED7-C499F3F149D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68972-9BEB-4E64-A1DB-B23144E4EB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505C12-33AC-49C6-A68A-F4564F214A92}">
      <dgm:prSet/>
      <dgm:spPr/>
      <dgm:t>
        <a:bodyPr/>
        <a:lstStyle/>
        <a:p>
          <a:r>
            <a:rPr lang="en-US"/>
            <a:t>A demo which can be seen in the previous pictures</a:t>
          </a:r>
        </a:p>
      </dgm:t>
    </dgm:pt>
    <dgm:pt modelId="{D4F16750-62DD-4323-9A34-7C5D14353AE8}" type="parTrans" cxnId="{13CC5CD5-1A26-48FB-8091-1CCE39D8BB0B}">
      <dgm:prSet/>
      <dgm:spPr/>
      <dgm:t>
        <a:bodyPr/>
        <a:lstStyle/>
        <a:p>
          <a:endParaRPr lang="en-US"/>
        </a:p>
      </dgm:t>
    </dgm:pt>
    <dgm:pt modelId="{A07066CE-9A5B-4F84-8C58-F67F5DB13951}" type="sibTrans" cxnId="{13CC5CD5-1A26-48FB-8091-1CCE39D8BB0B}">
      <dgm:prSet/>
      <dgm:spPr/>
      <dgm:t>
        <a:bodyPr/>
        <a:lstStyle/>
        <a:p>
          <a:endParaRPr lang="en-US"/>
        </a:p>
      </dgm:t>
    </dgm:pt>
    <dgm:pt modelId="{A395EDCF-B1F0-4BFD-BF87-DDEEA575F572}">
      <dgm:prSet/>
      <dgm:spPr/>
      <dgm:t>
        <a:bodyPr/>
        <a:lstStyle/>
        <a:p>
          <a:r>
            <a:rPr lang="en-US"/>
            <a:t>Predicted price per month of 30$</a:t>
          </a:r>
        </a:p>
      </dgm:t>
    </dgm:pt>
    <dgm:pt modelId="{2807FA2A-CD20-4D60-9582-9F9077FB4671}" type="parTrans" cxnId="{42729C7F-A5F1-4FAB-BAD8-ABB45E167921}">
      <dgm:prSet/>
      <dgm:spPr/>
      <dgm:t>
        <a:bodyPr/>
        <a:lstStyle/>
        <a:p>
          <a:endParaRPr lang="en-US"/>
        </a:p>
      </dgm:t>
    </dgm:pt>
    <dgm:pt modelId="{1F2C2516-1D93-42FD-8DB0-5FCAAE1278FF}" type="sibTrans" cxnId="{42729C7F-A5F1-4FAB-BAD8-ABB45E167921}">
      <dgm:prSet/>
      <dgm:spPr/>
      <dgm:t>
        <a:bodyPr/>
        <a:lstStyle/>
        <a:p>
          <a:endParaRPr lang="en-US"/>
        </a:p>
      </dgm:t>
    </dgm:pt>
    <dgm:pt modelId="{96D99FF7-2E05-4925-8362-C78988CD842D}">
      <dgm:prSet/>
      <dgm:spPr/>
      <dgm:t>
        <a:bodyPr/>
        <a:lstStyle/>
        <a:p>
          <a:r>
            <a:rPr lang="en-US"/>
            <a:t>30-day free trial period </a:t>
          </a:r>
        </a:p>
      </dgm:t>
    </dgm:pt>
    <dgm:pt modelId="{F93EA3DA-A4D9-445C-B26C-3FF672411C97}" type="parTrans" cxnId="{E30D60B2-8898-4911-B3D9-C7F542293EA6}">
      <dgm:prSet/>
      <dgm:spPr/>
      <dgm:t>
        <a:bodyPr/>
        <a:lstStyle/>
        <a:p>
          <a:endParaRPr lang="en-US"/>
        </a:p>
      </dgm:t>
    </dgm:pt>
    <dgm:pt modelId="{AB823118-FA9A-4C0B-A60D-0F5C5B2FA95E}" type="sibTrans" cxnId="{E30D60B2-8898-4911-B3D9-C7F542293EA6}">
      <dgm:prSet/>
      <dgm:spPr/>
      <dgm:t>
        <a:bodyPr/>
        <a:lstStyle/>
        <a:p>
          <a:endParaRPr lang="en-US"/>
        </a:p>
      </dgm:t>
    </dgm:pt>
    <dgm:pt modelId="{C3BA12D4-2FD7-4ACC-B256-707A6CB9823F}">
      <dgm:prSet/>
      <dgm:spPr/>
      <dgm:t>
        <a:bodyPr/>
        <a:lstStyle/>
        <a:p>
          <a:r>
            <a:rPr lang="en-US"/>
            <a:t>Discount of 50% for the first 3 months </a:t>
          </a:r>
        </a:p>
      </dgm:t>
    </dgm:pt>
    <dgm:pt modelId="{8E715408-ADF6-4F20-AD83-BAFC07A259AE}" type="parTrans" cxnId="{AAFAF1A6-0A90-4C37-BBFA-FC3387F657BB}">
      <dgm:prSet/>
      <dgm:spPr/>
      <dgm:t>
        <a:bodyPr/>
        <a:lstStyle/>
        <a:p>
          <a:endParaRPr lang="en-US"/>
        </a:p>
      </dgm:t>
    </dgm:pt>
    <dgm:pt modelId="{39968F44-E628-42FD-8F54-BD068260C4C1}" type="sibTrans" cxnId="{AAFAF1A6-0A90-4C37-BBFA-FC3387F657BB}">
      <dgm:prSet/>
      <dgm:spPr/>
      <dgm:t>
        <a:bodyPr/>
        <a:lstStyle/>
        <a:p>
          <a:endParaRPr lang="en-US"/>
        </a:p>
      </dgm:t>
    </dgm:pt>
    <dgm:pt modelId="{308EABEF-90E3-455D-8175-D43383B58D3D}">
      <dgm:prSet/>
      <dgm:spPr/>
      <dgm:t>
        <a:bodyPr/>
        <a:lstStyle/>
        <a:p>
          <a:r>
            <a:rPr lang="en-US"/>
            <a:t>Guarantee of quick and seamless integration with Shopify</a:t>
          </a:r>
        </a:p>
      </dgm:t>
    </dgm:pt>
    <dgm:pt modelId="{79396FD5-E394-4CEB-BB19-10F282BD6F65}" type="parTrans" cxnId="{EED8520D-C2E1-4688-9416-CBDDF7AB7105}">
      <dgm:prSet/>
      <dgm:spPr/>
      <dgm:t>
        <a:bodyPr/>
        <a:lstStyle/>
        <a:p>
          <a:endParaRPr lang="en-US"/>
        </a:p>
      </dgm:t>
    </dgm:pt>
    <dgm:pt modelId="{05E34E86-787A-4031-BD6E-8075F44FFD60}" type="sibTrans" cxnId="{EED8520D-C2E1-4688-9416-CBDDF7AB7105}">
      <dgm:prSet/>
      <dgm:spPr/>
      <dgm:t>
        <a:bodyPr/>
        <a:lstStyle/>
        <a:p>
          <a:endParaRPr lang="en-US"/>
        </a:p>
      </dgm:t>
    </dgm:pt>
    <dgm:pt modelId="{0473B252-8CC4-4CF5-BAF1-85438ECE6606}">
      <dgm:prSet/>
      <dgm:spPr/>
      <dgm:t>
        <a:bodyPr/>
        <a:lstStyle/>
        <a:p>
          <a:r>
            <a:rPr lang="en-US"/>
            <a:t>Dedicated sales representative to facilitate installation</a:t>
          </a:r>
        </a:p>
      </dgm:t>
    </dgm:pt>
    <dgm:pt modelId="{CE8DC000-41E1-4F3B-90D3-F45C8819F8B5}" type="parTrans" cxnId="{95727E00-4CB3-401D-8CDC-80125B3F8DA3}">
      <dgm:prSet/>
      <dgm:spPr/>
      <dgm:t>
        <a:bodyPr/>
        <a:lstStyle/>
        <a:p>
          <a:endParaRPr lang="en-US"/>
        </a:p>
      </dgm:t>
    </dgm:pt>
    <dgm:pt modelId="{ED019518-6423-4A82-B735-68D0D4817A90}" type="sibTrans" cxnId="{95727E00-4CB3-401D-8CDC-80125B3F8DA3}">
      <dgm:prSet/>
      <dgm:spPr/>
      <dgm:t>
        <a:bodyPr/>
        <a:lstStyle/>
        <a:p>
          <a:endParaRPr lang="en-US"/>
        </a:p>
      </dgm:t>
    </dgm:pt>
    <dgm:pt modelId="{D120541B-FBC3-4FDF-A596-696ECB59B007}" type="pres">
      <dgm:prSet presAssocID="{62968972-9BEB-4E64-A1DB-B23144E4EBFF}" presName="diagram" presStyleCnt="0">
        <dgm:presLayoutVars>
          <dgm:dir/>
          <dgm:resizeHandles val="exact"/>
        </dgm:presLayoutVars>
      </dgm:prSet>
      <dgm:spPr/>
    </dgm:pt>
    <dgm:pt modelId="{C6F68DF2-852B-444D-B0DA-7E807C28AAB9}" type="pres">
      <dgm:prSet presAssocID="{92505C12-33AC-49C6-A68A-F4564F214A92}" presName="node" presStyleLbl="node1" presStyleIdx="0" presStyleCnt="6">
        <dgm:presLayoutVars>
          <dgm:bulletEnabled val="1"/>
        </dgm:presLayoutVars>
      </dgm:prSet>
      <dgm:spPr/>
    </dgm:pt>
    <dgm:pt modelId="{3130EC9B-12FA-4693-B0DC-733C4DBBE1F8}" type="pres">
      <dgm:prSet presAssocID="{A07066CE-9A5B-4F84-8C58-F67F5DB13951}" presName="sibTrans" presStyleCnt="0"/>
      <dgm:spPr/>
    </dgm:pt>
    <dgm:pt modelId="{83788EB5-F848-4638-B575-18E74DB1242C}" type="pres">
      <dgm:prSet presAssocID="{A395EDCF-B1F0-4BFD-BF87-DDEEA575F572}" presName="node" presStyleLbl="node1" presStyleIdx="1" presStyleCnt="6">
        <dgm:presLayoutVars>
          <dgm:bulletEnabled val="1"/>
        </dgm:presLayoutVars>
      </dgm:prSet>
      <dgm:spPr/>
    </dgm:pt>
    <dgm:pt modelId="{6E1B4768-0F5E-465A-9D4F-113EB3A35D21}" type="pres">
      <dgm:prSet presAssocID="{1F2C2516-1D93-42FD-8DB0-5FCAAE1278FF}" presName="sibTrans" presStyleCnt="0"/>
      <dgm:spPr/>
    </dgm:pt>
    <dgm:pt modelId="{DCC950C8-86DF-4F92-B5E7-EF81FD99D05B}" type="pres">
      <dgm:prSet presAssocID="{96D99FF7-2E05-4925-8362-C78988CD842D}" presName="node" presStyleLbl="node1" presStyleIdx="2" presStyleCnt="6">
        <dgm:presLayoutVars>
          <dgm:bulletEnabled val="1"/>
        </dgm:presLayoutVars>
      </dgm:prSet>
      <dgm:spPr/>
    </dgm:pt>
    <dgm:pt modelId="{F8466124-C68F-4DE2-8223-19F108B15C07}" type="pres">
      <dgm:prSet presAssocID="{AB823118-FA9A-4C0B-A60D-0F5C5B2FA95E}" presName="sibTrans" presStyleCnt="0"/>
      <dgm:spPr/>
    </dgm:pt>
    <dgm:pt modelId="{D1FF6484-9A6E-47E0-83E9-504D46AAE249}" type="pres">
      <dgm:prSet presAssocID="{C3BA12D4-2FD7-4ACC-B256-707A6CB9823F}" presName="node" presStyleLbl="node1" presStyleIdx="3" presStyleCnt="6">
        <dgm:presLayoutVars>
          <dgm:bulletEnabled val="1"/>
        </dgm:presLayoutVars>
      </dgm:prSet>
      <dgm:spPr/>
    </dgm:pt>
    <dgm:pt modelId="{95EAC596-E652-49BF-822F-0CAAF0E5650A}" type="pres">
      <dgm:prSet presAssocID="{39968F44-E628-42FD-8F54-BD068260C4C1}" presName="sibTrans" presStyleCnt="0"/>
      <dgm:spPr/>
    </dgm:pt>
    <dgm:pt modelId="{90EA54DC-727C-4B10-8079-689D6721E51E}" type="pres">
      <dgm:prSet presAssocID="{308EABEF-90E3-455D-8175-D43383B58D3D}" presName="node" presStyleLbl="node1" presStyleIdx="4" presStyleCnt="6">
        <dgm:presLayoutVars>
          <dgm:bulletEnabled val="1"/>
        </dgm:presLayoutVars>
      </dgm:prSet>
      <dgm:spPr/>
    </dgm:pt>
    <dgm:pt modelId="{4DAC5E5B-C63C-4A6F-B6FD-5D3F210B1248}" type="pres">
      <dgm:prSet presAssocID="{05E34E86-787A-4031-BD6E-8075F44FFD60}" presName="sibTrans" presStyleCnt="0"/>
      <dgm:spPr/>
    </dgm:pt>
    <dgm:pt modelId="{67C443CA-5872-4F34-8272-67F96B2DC1F8}" type="pres">
      <dgm:prSet presAssocID="{0473B252-8CC4-4CF5-BAF1-85438ECE6606}" presName="node" presStyleLbl="node1" presStyleIdx="5" presStyleCnt="6">
        <dgm:presLayoutVars>
          <dgm:bulletEnabled val="1"/>
        </dgm:presLayoutVars>
      </dgm:prSet>
      <dgm:spPr/>
    </dgm:pt>
  </dgm:ptLst>
  <dgm:cxnLst>
    <dgm:cxn modelId="{6EA05900-EE02-4C7F-BBDE-CEDA2E4754A9}" type="presOf" srcId="{62968972-9BEB-4E64-A1DB-B23144E4EBFF}" destId="{D120541B-FBC3-4FDF-A596-696ECB59B007}" srcOrd="0" destOrd="0" presId="urn:microsoft.com/office/officeart/2005/8/layout/default"/>
    <dgm:cxn modelId="{95727E00-4CB3-401D-8CDC-80125B3F8DA3}" srcId="{62968972-9BEB-4E64-A1DB-B23144E4EBFF}" destId="{0473B252-8CC4-4CF5-BAF1-85438ECE6606}" srcOrd="5" destOrd="0" parTransId="{CE8DC000-41E1-4F3B-90D3-F45C8819F8B5}" sibTransId="{ED019518-6423-4A82-B735-68D0D4817A90}"/>
    <dgm:cxn modelId="{E1C20D06-38AD-48FC-ADAA-40568989E54B}" type="presOf" srcId="{96D99FF7-2E05-4925-8362-C78988CD842D}" destId="{DCC950C8-86DF-4F92-B5E7-EF81FD99D05B}" srcOrd="0" destOrd="0" presId="urn:microsoft.com/office/officeart/2005/8/layout/default"/>
    <dgm:cxn modelId="{EED8520D-C2E1-4688-9416-CBDDF7AB7105}" srcId="{62968972-9BEB-4E64-A1DB-B23144E4EBFF}" destId="{308EABEF-90E3-455D-8175-D43383B58D3D}" srcOrd="4" destOrd="0" parTransId="{79396FD5-E394-4CEB-BB19-10F282BD6F65}" sibTransId="{05E34E86-787A-4031-BD6E-8075F44FFD60}"/>
    <dgm:cxn modelId="{6A2F6163-BCB8-49B4-96DB-3F0B5F28D44E}" type="presOf" srcId="{C3BA12D4-2FD7-4ACC-B256-707A6CB9823F}" destId="{D1FF6484-9A6E-47E0-83E9-504D46AAE249}" srcOrd="0" destOrd="0" presId="urn:microsoft.com/office/officeart/2005/8/layout/default"/>
    <dgm:cxn modelId="{75B6664D-5BB7-47BE-BFC9-27A0F236E05E}" type="presOf" srcId="{A395EDCF-B1F0-4BFD-BF87-DDEEA575F572}" destId="{83788EB5-F848-4638-B575-18E74DB1242C}" srcOrd="0" destOrd="0" presId="urn:microsoft.com/office/officeart/2005/8/layout/default"/>
    <dgm:cxn modelId="{42729C7F-A5F1-4FAB-BAD8-ABB45E167921}" srcId="{62968972-9BEB-4E64-A1DB-B23144E4EBFF}" destId="{A395EDCF-B1F0-4BFD-BF87-DDEEA575F572}" srcOrd="1" destOrd="0" parTransId="{2807FA2A-CD20-4D60-9582-9F9077FB4671}" sibTransId="{1F2C2516-1D93-42FD-8DB0-5FCAAE1278FF}"/>
    <dgm:cxn modelId="{AAFAF1A6-0A90-4C37-BBFA-FC3387F657BB}" srcId="{62968972-9BEB-4E64-A1DB-B23144E4EBFF}" destId="{C3BA12D4-2FD7-4ACC-B256-707A6CB9823F}" srcOrd="3" destOrd="0" parTransId="{8E715408-ADF6-4F20-AD83-BAFC07A259AE}" sibTransId="{39968F44-E628-42FD-8F54-BD068260C4C1}"/>
    <dgm:cxn modelId="{E30D60B2-8898-4911-B3D9-C7F542293EA6}" srcId="{62968972-9BEB-4E64-A1DB-B23144E4EBFF}" destId="{96D99FF7-2E05-4925-8362-C78988CD842D}" srcOrd="2" destOrd="0" parTransId="{F93EA3DA-A4D9-445C-B26C-3FF672411C97}" sibTransId="{AB823118-FA9A-4C0B-A60D-0F5C5B2FA95E}"/>
    <dgm:cxn modelId="{E421E0B7-875E-40A9-85A7-3179F57688A3}" type="presOf" srcId="{0473B252-8CC4-4CF5-BAF1-85438ECE6606}" destId="{67C443CA-5872-4F34-8272-67F96B2DC1F8}" srcOrd="0" destOrd="0" presId="urn:microsoft.com/office/officeart/2005/8/layout/default"/>
    <dgm:cxn modelId="{FA99CBC3-1B24-4F5D-9D0E-B66CAB2A6E0B}" type="presOf" srcId="{92505C12-33AC-49C6-A68A-F4564F214A92}" destId="{C6F68DF2-852B-444D-B0DA-7E807C28AAB9}" srcOrd="0" destOrd="0" presId="urn:microsoft.com/office/officeart/2005/8/layout/default"/>
    <dgm:cxn modelId="{4A3A82CA-EE91-45E3-94B9-E202B2EAEC09}" type="presOf" srcId="{308EABEF-90E3-455D-8175-D43383B58D3D}" destId="{90EA54DC-727C-4B10-8079-689D6721E51E}" srcOrd="0" destOrd="0" presId="urn:microsoft.com/office/officeart/2005/8/layout/default"/>
    <dgm:cxn modelId="{13CC5CD5-1A26-48FB-8091-1CCE39D8BB0B}" srcId="{62968972-9BEB-4E64-A1DB-B23144E4EBFF}" destId="{92505C12-33AC-49C6-A68A-F4564F214A92}" srcOrd="0" destOrd="0" parTransId="{D4F16750-62DD-4323-9A34-7C5D14353AE8}" sibTransId="{A07066CE-9A5B-4F84-8C58-F67F5DB13951}"/>
    <dgm:cxn modelId="{BD7DDC04-EC40-4034-B5D3-0873D95798C1}" type="presParOf" srcId="{D120541B-FBC3-4FDF-A596-696ECB59B007}" destId="{C6F68DF2-852B-444D-B0DA-7E807C28AAB9}" srcOrd="0" destOrd="0" presId="urn:microsoft.com/office/officeart/2005/8/layout/default"/>
    <dgm:cxn modelId="{D6356972-EA76-46D6-B832-96855FD32E12}" type="presParOf" srcId="{D120541B-FBC3-4FDF-A596-696ECB59B007}" destId="{3130EC9B-12FA-4693-B0DC-733C4DBBE1F8}" srcOrd="1" destOrd="0" presId="urn:microsoft.com/office/officeart/2005/8/layout/default"/>
    <dgm:cxn modelId="{9C5651D6-4561-44DD-A1B1-AE0D0CCBAF69}" type="presParOf" srcId="{D120541B-FBC3-4FDF-A596-696ECB59B007}" destId="{83788EB5-F848-4638-B575-18E74DB1242C}" srcOrd="2" destOrd="0" presId="urn:microsoft.com/office/officeart/2005/8/layout/default"/>
    <dgm:cxn modelId="{46059834-F4A3-4541-A00E-E48869288FA4}" type="presParOf" srcId="{D120541B-FBC3-4FDF-A596-696ECB59B007}" destId="{6E1B4768-0F5E-465A-9D4F-113EB3A35D21}" srcOrd="3" destOrd="0" presId="urn:microsoft.com/office/officeart/2005/8/layout/default"/>
    <dgm:cxn modelId="{6AEF0517-3CBE-47A4-88C2-C1376D88E4F6}" type="presParOf" srcId="{D120541B-FBC3-4FDF-A596-696ECB59B007}" destId="{DCC950C8-86DF-4F92-B5E7-EF81FD99D05B}" srcOrd="4" destOrd="0" presId="urn:microsoft.com/office/officeart/2005/8/layout/default"/>
    <dgm:cxn modelId="{8791DCC2-1E9A-42F9-841D-26B84C5902F9}" type="presParOf" srcId="{D120541B-FBC3-4FDF-A596-696ECB59B007}" destId="{F8466124-C68F-4DE2-8223-19F108B15C07}" srcOrd="5" destOrd="0" presId="urn:microsoft.com/office/officeart/2005/8/layout/default"/>
    <dgm:cxn modelId="{4914704F-7CBC-41E3-9A45-A1518DD509D8}" type="presParOf" srcId="{D120541B-FBC3-4FDF-A596-696ECB59B007}" destId="{D1FF6484-9A6E-47E0-83E9-504D46AAE249}" srcOrd="6" destOrd="0" presId="urn:microsoft.com/office/officeart/2005/8/layout/default"/>
    <dgm:cxn modelId="{56690263-B3A2-4F90-8734-89302BDFCFE8}" type="presParOf" srcId="{D120541B-FBC3-4FDF-A596-696ECB59B007}" destId="{95EAC596-E652-49BF-822F-0CAAF0E5650A}" srcOrd="7" destOrd="0" presId="urn:microsoft.com/office/officeart/2005/8/layout/default"/>
    <dgm:cxn modelId="{97ECB19F-3345-4031-879E-E0B20768D0F3}" type="presParOf" srcId="{D120541B-FBC3-4FDF-A596-696ECB59B007}" destId="{90EA54DC-727C-4B10-8079-689D6721E51E}" srcOrd="8" destOrd="0" presId="urn:microsoft.com/office/officeart/2005/8/layout/default"/>
    <dgm:cxn modelId="{49DEFB4F-1FAA-493E-B43E-7E74F7FA87FC}" type="presParOf" srcId="{D120541B-FBC3-4FDF-A596-696ECB59B007}" destId="{4DAC5E5B-C63C-4A6F-B6FD-5D3F210B1248}" srcOrd="9" destOrd="0" presId="urn:microsoft.com/office/officeart/2005/8/layout/default"/>
    <dgm:cxn modelId="{8CA730E8-C007-4CFC-BD76-D75E0DCCB402}" type="presParOf" srcId="{D120541B-FBC3-4FDF-A596-696ECB59B007}" destId="{67C443CA-5872-4F34-8272-67F96B2DC1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CDEA51-5A8E-4C59-B2C1-54C18238EF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B18AE5-BE65-4832-8D03-598FCD7A3F23}">
      <dgm:prSet/>
      <dgm:spPr/>
      <dgm:t>
        <a:bodyPr/>
        <a:lstStyle/>
        <a:p>
          <a:r>
            <a:rPr lang="en-US"/>
            <a:t>Short description</a:t>
          </a:r>
        </a:p>
      </dgm:t>
    </dgm:pt>
    <dgm:pt modelId="{C70219F1-8818-4FC1-BAC7-B1538C88561B}" type="parTrans" cxnId="{B19BCEB8-1F69-439D-A117-9D3CD379B226}">
      <dgm:prSet/>
      <dgm:spPr/>
      <dgm:t>
        <a:bodyPr/>
        <a:lstStyle/>
        <a:p>
          <a:endParaRPr lang="en-US"/>
        </a:p>
      </dgm:t>
    </dgm:pt>
    <dgm:pt modelId="{D68E7181-DA32-4137-8436-D39970E2E796}" type="sibTrans" cxnId="{B19BCEB8-1F69-439D-A117-9D3CD379B226}">
      <dgm:prSet/>
      <dgm:spPr/>
      <dgm:t>
        <a:bodyPr/>
        <a:lstStyle/>
        <a:p>
          <a:endParaRPr lang="en-US"/>
        </a:p>
      </dgm:t>
    </dgm:pt>
    <dgm:pt modelId="{6F5DA7DE-ECA5-4D42-A50D-5F8285894295}">
      <dgm:prSet/>
      <dgm:spPr/>
      <dgm:t>
        <a:bodyPr/>
        <a:lstStyle/>
        <a:p>
          <a:r>
            <a:rPr lang="en-US"/>
            <a:t>Accounting software made by Intuit with a main focus on ease of use and user experience</a:t>
          </a:r>
        </a:p>
      </dgm:t>
    </dgm:pt>
    <dgm:pt modelId="{D05D688C-E24B-4685-A09F-4C0EA7F9402D}" type="parTrans" cxnId="{0C394866-1D01-49E5-8588-4DECEFDD92CE}">
      <dgm:prSet/>
      <dgm:spPr/>
      <dgm:t>
        <a:bodyPr/>
        <a:lstStyle/>
        <a:p>
          <a:endParaRPr lang="en-US"/>
        </a:p>
      </dgm:t>
    </dgm:pt>
    <dgm:pt modelId="{FE5B74D9-6B9B-4886-B2C8-28F81F76C8CF}" type="sibTrans" cxnId="{0C394866-1D01-49E5-8588-4DECEFDD92CE}">
      <dgm:prSet/>
      <dgm:spPr/>
      <dgm:t>
        <a:bodyPr/>
        <a:lstStyle/>
        <a:p>
          <a:endParaRPr lang="en-US"/>
        </a:p>
      </dgm:t>
    </dgm:pt>
    <dgm:pt modelId="{2B0FFCF0-FD0F-4B35-873C-75F96A662711}">
      <dgm:prSet/>
      <dgm:spPr/>
      <dgm:t>
        <a:bodyPr/>
        <a:lstStyle/>
        <a:p>
          <a:r>
            <a:rPr lang="en-US"/>
            <a:t>Main advantages </a:t>
          </a:r>
        </a:p>
      </dgm:t>
    </dgm:pt>
    <dgm:pt modelId="{70E08CA8-A6B9-428B-8068-F764A2A8DCFD}" type="parTrans" cxnId="{70E1F428-45DA-4A11-B4C1-939A7CC8D923}">
      <dgm:prSet/>
      <dgm:spPr/>
      <dgm:t>
        <a:bodyPr/>
        <a:lstStyle/>
        <a:p>
          <a:endParaRPr lang="en-US"/>
        </a:p>
      </dgm:t>
    </dgm:pt>
    <dgm:pt modelId="{0E5EE932-32F2-476D-A1E6-DAF8036E6571}" type="sibTrans" cxnId="{70E1F428-45DA-4A11-B4C1-939A7CC8D923}">
      <dgm:prSet/>
      <dgm:spPr/>
      <dgm:t>
        <a:bodyPr/>
        <a:lstStyle/>
        <a:p>
          <a:endParaRPr lang="en-US"/>
        </a:p>
      </dgm:t>
    </dgm:pt>
    <dgm:pt modelId="{CD5690CE-A4B9-4FF8-BF5B-30FE6D7AC32D}">
      <dgm:prSet/>
      <dgm:spPr/>
      <dgm:t>
        <a:bodyPr/>
        <a:lstStyle/>
        <a:p>
          <a:r>
            <a:rPr lang="en-US"/>
            <a:t>Ease of use </a:t>
          </a:r>
        </a:p>
      </dgm:t>
    </dgm:pt>
    <dgm:pt modelId="{112A5BF8-AE95-4470-824E-BD10F48AEE7A}" type="parTrans" cxnId="{94A98913-2AFD-4752-A24F-E7F2ADB68BFA}">
      <dgm:prSet/>
      <dgm:spPr/>
      <dgm:t>
        <a:bodyPr/>
        <a:lstStyle/>
        <a:p>
          <a:endParaRPr lang="en-US"/>
        </a:p>
      </dgm:t>
    </dgm:pt>
    <dgm:pt modelId="{541374B2-C3D4-4761-BB0D-4CE744C0CFCA}" type="sibTrans" cxnId="{94A98913-2AFD-4752-A24F-E7F2ADB68BFA}">
      <dgm:prSet/>
      <dgm:spPr/>
      <dgm:t>
        <a:bodyPr/>
        <a:lstStyle/>
        <a:p>
          <a:endParaRPr lang="en-US"/>
        </a:p>
      </dgm:t>
    </dgm:pt>
    <dgm:pt modelId="{0351E0B2-568F-4F29-8878-E77FBD7199CC}">
      <dgm:prSet/>
      <dgm:spPr/>
      <dgm:t>
        <a:bodyPr/>
        <a:lstStyle/>
        <a:p>
          <a:r>
            <a:rPr lang="en-US"/>
            <a:t>Seamless integration</a:t>
          </a:r>
        </a:p>
      </dgm:t>
    </dgm:pt>
    <dgm:pt modelId="{B0E25F5C-224C-4693-8E83-39B83AE1E9F6}" type="parTrans" cxnId="{C7D52AD0-558E-4463-980B-1DB5CF56D669}">
      <dgm:prSet/>
      <dgm:spPr/>
      <dgm:t>
        <a:bodyPr/>
        <a:lstStyle/>
        <a:p>
          <a:endParaRPr lang="en-US"/>
        </a:p>
      </dgm:t>
    </dgm:pt>
    <dgm:pt modelId="{7CF86E17-A1B1-47E2-82F5-0DF5DFA24118}" type="sibTrans" cxnId="{C7D52AD0-558E-4463-980B-1DB5CF56D669}">
      <dgm:prSet/>
      <dgm:spPr/>
      <dgm:t>
        <a:bodyPr/>
        <a:lstStyle/>
        <a:p>
          <a:endParaRPr lang="en-US"/>
        </a:p>
      </dgm:t>
    </dgm:pt>
    <dgm:pt modelId="{AD2410DE-4EFE-40DE-9C60-63C01403C2A8}">
      <dgm:prSet/>
      <dgm:spPr/>
      <dgm:t>
        <a:bodyPr/>
        <a:lstStyle/>
        <a:p>
          <a:r>
            <a:rPr lang="en-US"/>
            <a:t>Price</a:t>
          </a:r>
        </a:p>
      </dgm:t>
    </dgm:pt>
    <dgm:pt modelId="{3D9ACCA7-AD5A-4AED-A4D5-9EE0F474460A}" type="parTrans" cxnId="{0FDF8584-67E8-4D98-938D-F808AC191058}">
      <dgm:prSet/>
      <dgm:spPr/>
      <dgm:t>
        <a:bodyPr/>
        <a:lstStyle/>
        <a:p>
          <a:endParaRPr lang="en-US"/>
        </a:p>
      </dgm:t>
    </dgm:pt>
    <dgm:pt modelId="{5EAF4A72-73D9-4B5B-9DCD-D3917D5D9569}" type="sibTrans" cxnId="{0FDF8584-67E8-4D98-938D-F808AC191058}">
      <dgm:prSet/>
      <dgm:spPr/>
      <dgm:t>
        <a:bodyPr/>
        <a:lstStyle/>
        <a:p>
          <a:endParaRPr lang="en-US"/>
        </a:p>
      </dgm:t>
    </dgm:pt>
    <dgm:pt modelId="{3305259A-367C-4EB1-8087-5D9E30BB6D42}">
      <dgm:prSet/>
      <dgm:spPr/>
      <dgm:t>
        <a:bodyPr/>
        <a:lstStyle/>
        <a:p>
          <a:r>
            <a:rPr lang="en-US"/>
            <a:t>30$/month on simple start plan</a:t>
          </a:r>
        </a:p>
      </dgm:t>
    </dgm:pt>
    <dgm:pt modelId="{2E679720-5962-465E-BAA2-7981E49DB6FD}" type="parTrans" cxnId="{4BC1D2E2-FFFF-423D-91D4-4F0D80D81DE8}">
      <dgm:prSet/>
      <dgm:spPr/>
      <dgm:t>
        <a:bodyPr/>
        <a:lstStyle/>
        <a:p>
          <a:endParaRPr lang="en-US"/>
        </a:p>
      </dgm:t>
    </dgm:pt>
    <dgm:pt modelId="{02BDB87A-354C-4578-8F3D-A93D9031DFDB}" type="sibTrans" cxnId="{4BC1D2E2-FFFF-423D-91D4-4F0D80D81DE8}">
      <dgm:prSet/>
      <dgm:spPr/>
      <dgm:t>
        <a:bodyPr/>
        <a:lstStyle/>
        <a:p>
          <a:endParaRPr lang="en-US"/>
        </a:p>
      </dgm:t>
    </dgm:pt>
    <dgm:pt modelId="{985F4278-89B4-48B7-A096-B4650EA7558B}">
      <dgm:prSet/>
      <dgm:spPr/>
      <dgm:t>
        <a:bodyPr/>
        <a:lstStyle/>
        <a:p>
          <a:r>
            <a:rPr lang="en-US"/>
            <a:t>Discount </a:t>
          </a:r>
        </a:p>
      </dgm:t>
    </dgm:pt>
    <dgm:pt modelId="{4535AFF9-78D5-4F87-906E-5FBDAB95662B}" type="parTrans" cxnId="{2C286621-362F-4571-9A37-BAFC63838B54}">
      <dgm:prSet/>
      <dgm:spPr/>
      <dgm:t>
        <a:bodyPr/>
        <a:lstStyle/>
        <a:p>
          <a:endParaRPr lang="en-US"/>
        </a:p>
      </dgm:t>
    </dgm:pt>
    <dgm:pt modelId="{A472D85E-59FA-47C9-B5E0-915317D0B752}" type="sibTrans" cxnId="{2C286621-362F-4571-9A37-BAFC63838B54}">
      <dgm:prSet/>
      <dgm:spPr/>
      <dgm:t>
        <a:bodyPr/>
        <a:lstStyle/>
        <a:p>
          <a:endParaRPr lang="en-US"/>
        </a:p>
      </dgm:t>
    </dgm:pt>
    <dgm:pt modelId="{A95F0DC0-8D5C-40CF-B431-6AB288B39A07}">
      <dgm:prSet/>
      <dgm:spPr/>
      <dgm:t>
        <a:bodyPr/>
        <a:lstStyle/>
        <a:p>
          <a:r>
            <a:rPr lang="en-US"/>
            <a:t>50% off on first 3 months</a:t>
          </a:r>
        </a:p>
      </dgm:t>
    </dgm:pt>
    <dgm:pt modelId="{A3F6D291-1E72-4CC7-8BC0-4C4372CFFCB4}" type="parTrans" cxnId="{344B97A2-F0DC-450F-859C-7C4807B0FC35}">
      <dgm:prSet/>
      <dgm:spPr/>
      <dgm:t>
        <a:bodyPr/>
        <a:lstStyle/>
        <a:p>
          <a:endParaRPr lang="en-US"/>
        </a:p>
      </dgm:t>
    </dgm:pt>
    <dgm:pt modelId="{140ED0EE-C39C-4283-A96B-75C0EA6D692E}" type="sibTrans" cxnId="{344B97A2-F0DC-450F-859C-7C4807B0FC35}">
      <dgm:prSet/>
      <dgm:spPr/>
      <dgm:t>
        <a:bodyPr/>
        <a:lstStyle/>
        <a:p>
          <a:endParaRPr lang="en-US"/>
        </a:p>
      </dgm:t>
    </dgm:pt>
    <dgm:pt modelId="{20366ED0-292C-4B3C-91AE-C645AFF302DB}">
      <dgm:prSet/>
      <dgm:spPr/>
      <dgm:t>
        <a:bodyPr/>
        <a:lstStyle/>
        <a:p>
          <a:r>
            <a:rPr lang="en-US"/>
            <a:t>Addons </a:t>
          </a:r>
        </a:p>
      </dgm:t>
    </dgm:pt>
    <dgm:pt modelId="{26CD3077-57B6-4D45-AC7A-DDBD5037B79C}" type="parTrans" cxnId="{A82FC2ED-2A61-4F2E-84D6-F5D5473D41B9}">
      <dgm:prSet/>
      <dgm:spPr/>
      <dgm:t>
        <a:bodyPr/>
        <a:lstStyle/>
        <a:p>
          <a:endParaRPr lang="en-US"/>
        </a:p>
      </dgm:t>
    </dgm:pt>
    <dgm:pt modelId="{DC18EF88-D081-4547-9775-5180DDE7AC50}" type="sibTrans" cxnId="{A82FC2ED-2A61-4F2E-84D6-F5D5473D41B9}">
      <dgm:prSet/>
      <dgm:spPr/>
      <dgm:t>
        <a:bodyPr/>
        <a:lstStyle/>
        <a:p>
          <a:endParaRPr lang="en-US"/>
        </a:p>
      </dgm:t>
    </dgm:pt>
    <dgm:pt modelId="{3FC4F66A-3C0C-41B8-809A-349425D83994}">
      <dgm:prSet/>
      <dgm:spPr/>
      <dgm:t>
        <a:bodyPr/>
        <a:lstStyle/>
        <a:p>
          <a:r>
            <a:rPr lang="en-US"/>
            <a:t>Setup and training can be added on to plan for one time fee of 50$</a:t>
          </a:r>
        </a:p>
      </dgm:t>
    </dgm:pt>
    <dgm:pt modelId="{6B03747E-FC1F-4E11-BCEE-68963FF32B9F}" type="parTrans" cxnId="{7C78A9D7-3601-4C0C-BEB5-3834E7357401}">
      <dgm:prSet/>
      <dgm:spPr/>
      <dgm:t>
        <a:bodyPr/>
        <a:lstStyle/>
        <a:p>
          <a:endParaRPr lang="en-US"/>
        </a:p>
      </dgm:t>
    </dgm:pt>
    <dgm:pt modelId="{2B5647D8-0CBD-4E24-BA95-8D299335332A}" type="sibTrans" cxnId="{7C78A9D7-3601-4C0C-BEB5-3834E7357401}">
      <dgm:prSet/>
      <dgm:spPr/>
      <dgm:t>
        <a:bodyPr/>
        <a:lstStyle/>
        <a:p>
          <a:endParaRPr lang="en-US"/>
        </a:p>
      </dgm:t>
    </dgm:pt>
    <dgm:pt modelId="{03E614CF-581A-4DF1-B5BB-8B1D1FD8BEE3}" type="pres">
      <dgm:prSet presAssocID="{D4CDEA51-5A8E-4C59-B2C1-54C18238EFEF}" presName="Name0" presStyleCnt="0">
        <dgm:presLayoutVars>
          <dgm:dir/>
          <dgm:animLvl val="lvl"/>
          <dgm:resizeHandles val="exact"/>
        </dgm:presLayoutVars>
      </dgm:prSet>
      <dgm:spPr/>
    </dgm:pt>
    <dgm:pt modelId="{9239E466-C633-4061-B44A-5ED909D4CE0F}" type="pres">
      <dgm:prSet presAssocID="{61B18AE5-BE65-4832-8D03-598FCD7A3F23}" presName="linNode" presStyleCnt="0"/>
      <dgm:spPr/>
    </dgm:pt>
    <dgm:pt modelId="{C080F019-E8D4-4CF1-99CE-32137261442A}" type="pres">
      <dgm:prSet presAssocID="{61B18AE5-BE65-4832-8D03-598FCD7A3F2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F9A783C-D003-4352-9D8E-EC85C7E9C67F}" type="pres">
      <dgm:prSet presAssocID="{61B18AE5-BE65-4832-8D03-598FCD7A3F23}" presName="descendantText" presStyleLbl="alignAccFollowNode1" presStyleIdx="0" presStyleCnt="5">
        <dgm:presLayoutVars>
          <dgm:bulletEnabled val="1"/>
        </dgm:presLayoutVars>
      </dgm:prSet>
      <dgm:spPr/>
    </dgm:pt>
    <dgm:pt modelId="{32989E62-520A-48C5-93BC-5BAE866ED358}" type="pres">
      <dgm:prSet presAssocID="{D68E7181-DA32-4137-8436-D39970E2E796}" presName="sp" presStyleCnt="0"/>
      <dgm:spPr/>
    </dgm:pt>
    <dgm:pt modelId="{C3DE5243-FFEC-449D-A1B3-30BBC88D8191}" type="pres">
      <dgm:prSet presAssocID="{2B0FFCF0-FD0F-4B35-873C-75F96A662711}" presName="linNode" presStyleCnt="0"/>
      <dgm:spPr/>
    </dgm:pt>
    <dgm:pt modelId="{B6EBADDB-694C-4D89-A06D-B9BA95E1D073}" type="pres">
      <dgm:prSet presAssocID="{2B0FFCF0-FD0F-4B35-873C-75F96A66271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EF68009-641D-473A-9701-710188BE726B}" type="pres">
      <dgm:prSet presAssocID="{2B0FFCF0-FD0F-4B35-873C-75F96A662711}" presName="descendantText" presStyleLbl="alignAccFollowNode1" presStyleIdx="1" presStyleCnt="5">
        <dgm:presLayoutVars>
          <dgm:bulletEnabled val="1"/>
        </dgm:presLayoutVars>
      </dgm:prSet>
      <dgm:spPr/>
    </dgm:pt>
    <dgm:pt modelId="{AD02A300-1110-4607-894D-D185EF96F662}" type="pres">
      <dgm:prSet presAssocID="{0E5EE932-32F2-476D-A1E6-DAF8036E6571}" presName="sp" presStyleCnt="0"/>
      <dgm:spPr/>
    </dgm:pt>
    <dgm:pt modelId="{A3379C24-1602-4A2B-AEFC-64A18BB9D894}" type="pres">
      <dgm:prSet presAssocID="{AD2410DE-4EFE-40DE-9C60-63C01403C2A8}" presName="linNode" presStyleCnt="0"/>
      <dgm:spPr/>
    </dgm:pt>
    <dgm:pt modelId="{40709B7C-B201-4D2E-A890-99CA6A626E7C}" type="pres">
      <dgm:prSet presAssocID="{AD2410DE-4EFE-40DE-9C60-63C01403C2A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7895878-FEE6-46A5-B2BC-140EF6833C72}" type="pres">
      <dgm:prSet presAssocID="{AD2410DE-4EFE-40DE-9C60-63C01403C2A8}" presName="descendantText" presStyleLbl="alignAccFollowNode1" presStyleIdx="2" presStyleCnt="5">
        <dgm:presLayoutVars>
          <dgm:bulletEnabled val="1"/>
        </dgm:presLayoutVars>
      </dgm:prSet>
      <dgm:spPr/>
    </dgm:pt>
    <dgm:pt modelId="{19374F04-5B65-4224-8D13-9C58E50AE298}" type="pres">
      <dgm:prSet presAssocID="{5EAF4A72-73D9-4B5B-9DCD-D3917D5D9569}" presName="sp" presStyleCnt="0"/>
      <dgm:spPr/>
    </dgm:pt>
    <dgm:pt modelId="{E36F4A97-A6F5-43F4-8B17-8B3E57A17BA7}" type="pres">
      <dgm:prSet presAssocID="{985F4278-89B4-48B7-A096-B4650EA7558B}" presName="linNode" presStyleCnt="0"/>
      <dgm:spPr/>
    </dgm:pt>
    <dgm:pt modelId="{88733160-6365-4FB1-8BE0-0771663FBF8B}" type="pres">
      <dgm:prSet presAssocID="{985F4278-89B4-48B7-A096-B4650EA7558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C1FD360-2095-45B1-9A45-174DC1097DB2}" type="pres">
      <dgm:prSet presAssocID="{985F4278-89B4-48B7-A096-B4650EA7558B}" presName="descendantText" presStyleLbl="alignAccFollowNode1" presStyleIdx="3" presStyleCnt="5">
        <dgm:presLayoutVars>
          <dgm:bulletEnabled val="1"/>
        </dgm:presLayoutVars>
      </dgm:prSet>
      <dgm:spPr/>
    </dgm:pt>
    <dgm:pt modelId="{BBFA4942-97E1-4B01-994C-AC86EC21C8D1}" type="pres">
      <dgm:prSet presAssocID="{A472D85E-59FA-47C9-B5E0-915317D0B752}" presName="sp" presStyleCnt="0"/>
      <dgm:spPr/>
    </dgm:pt>
    <dgm:pt modelId="{FC3FF2E1-D4D4-4B00-A586-6790A4788600}" type="pres">
      <dgm:prSet presAssocID="{20366ED0-292C-4B3C-91AE-C645AFF302DB}" presName="linNode" presStyleCnt="0"/>
      <dgm:spPr/>
    </dgm:pt>
    <dgm:pt modelId="{5D1568E3-C988-4C14-9AA1-53BF35B3C9EE}" type="pres">
      <dgm:prSet presAssocID="{20366ED0-292C-4B3C-91AE-C645AFF302D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87C35DC-544D-401B-9F03-F683E82B2DB7}" type="pres">
      <dgm:prSet presAssocID="{20366ED0-292C-4B3C-91AE-C645AFF302D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4A98913-2AFD-4752-A24F-E7F2ADB68BFA}" srcId="{2B0FFCF0-FD0F-4B35-873C-75F96A662711}" destId="{CD5690CE-A4B9-4FF8-BF5B-30FE6D7AC32D}" srcOrd="0" destOrd="0" parTransId="{112A5BF8-AE95-4470-824E-BD10F48AEE7A}" sibTransId="{541374B2-C3D4-4761-BB0D-4CE744C0CFCA}"/>
    <dgm:cxn modelId="{2C286621-362F-4571-9A37-BAFC63838B54}" srcId="{D4CDEA51-5A8E-4C59-B2C1-54C18238EFEF}" destId="{985F4278-89B4-48B7-A096-B4650EA7558B}" srcOrd="3" destOrd="0" parTransId="{4535AFF9-78D5-4F87-906E-5FBDAB95662B}" sibTransId="{A472D85E-59FA-47C9-B5E0-915317D0B752}"/>
    <dgm:cxn modelId="{70E1F428-45DA-4A11-B4C1-939A7CC8D923}" srcId="{D4CDEA51-5A8E-4C59-B2C1-54C18238EFEF}" destId="{2B0FFCF0-FD0F-4B35-873C-75F96A662711}" srcOrd="1" destOrd="0" parTransId="{70E08CA8-A6B9-428B-8068-F764A2A8DCFD}" sibTransId="{0E5EE932-32F2-476D-A1E6-DAF8036E6571}"/>
    <dgm:cxn modelId="{AD07745C-6E8B-464E-92D9-36667EA3621C}" type="presOf" srcId="{A95F0DC0-8D5C-40CF-B431-6AB288B39A07}" destId="{4C1FD360-2095-45B1-9A45-174DC1097DB2}" srcOrd="0" destOrd="0" presId="urn:microsoft.com/office/officeart/2005/8/layout/vList5"/>
    <dgm:cxn modelId="{FE14965E-ADE4-493A-907E-1369A1F35C3E}" type="presOf" srcId="{CD5690CE-A4B9-4FF8-BF5B-30FE6D7AC32D}" destId="{CEF68009-641D-473A-9701-710188BE726B}" srcOrd="0" destOrd="0" presId="urn:microsoft.com/office/officeart/2005/8/layout/vList5"/>
    <dgm:cxn modelId="{0C394866-1D01-49E5-8588-4DECEFDD92CE}" srcId="{61B18AE5-BE65-4832-8D03-598FCD7A3F23}" destId="{6F5DA7DE-ECA5-4D42-A50D-5F8285894295}" srcOrd="0" destOrd="0" parTransId="{D05D688C-E24B-4685-A09F-4C0EA7F9402D}" sibTransId="{FE5B74D9-6B9B-4886-B2C8-28F81F76C8CF}"/>
    <dgm:cxn modelId="{1C93F171-77A8-40CA-94E7-3B3103F09756}" type="presOf" srcId="{0351E0B2-568F-4F29-8878-E77FBD7199CC}" destId="{CEF68009-641D-473A-9701-710188BE726B}" srcOrd="0" destOrd="1" presId="urn:microsoft.com/office/officeart/2005/8/layout/vList5"/>
    <dgm:cxn modelId="{D5763152-9B38-4DEE-AE86-7E250ED88047}" type="presOf" srcId="{6F5DA7DE-ECA5-4D42-A50D-5F8285894295}" destId="{EF9A783C-D003-4352-9D8E-EC85C7E9C67F}" srcOrd="0" destOrd="0" presId="urn:microsoft.com/office/officeart/2005/8/layout/vList5"/>
    <dgm:cxn modelId="{BF5BAD73-31E0-4D98-A03D-E34C3CBF5581}" type="presOf" srcId="{20366ED0-292C-4B3C-91AE-C645AFF302DB}" destId="{5D1568E3-C988-4C14-9AA1-53BF35B3C9EE}" srcOrd="0" destOrd="0" presId="urn:microsoft.com/office/officeart/2005/8/layout/vList5"/>
    <dgm:cxn modelId="{0FDF8584-67E8-4D98-938D-F808AC191058}" srcId="{D4CDEA51-5A8E-4C59-B2C1-54C18238EFEF}" destId="{AD2410DE-4EFE-40DE-9C60-63C01403C2A8}" srcOrd="2" destOrd="0" parTransId="{3D9ACCA7-AD5A-4AED-A4D5-9EE0F474460A}" sibTransId="{5EAF4A72-73D9-4B5B-9DCD-D3917D5D9569}"/>
    <dgm:cxn modelId="{24759188-28F2-4589-B032-C02C01CBD70F}" type="presOf" srcId="{D4CDEA51-5A8E-4C59-B2C1-54C18238EFEF}" destId="{03E614CF-581A-4DF1-B5BB-8B1D1FD8BEE3}" srcOrd="0" destOrd="0" presId="urn:microsoft.com/office/officeart/2005/8/layout/vList5"/>
    <dgm:cxn modelId="{FDAEEE90-63B9-42A1-B18E-93D933FF443F}" type="presOf" srcId="{2B0FFCF0-FD0F-4B35-873C-75F96A662711}" destId="{B6EBADDB-694C-4D89-A06D-B9BA95E1D073}" srcOrd="0" destOrd="0" presId="urn:microsoft.com/office/officeart/2005/8/layout/vList5"/>
    <dgm:cxn modelId="{344B97A2-F0DC-450F-859C-7C4807B0FC35}" srcId="{985F4278-89B4-48B7-A096-B4650EA7558B}" destId="{A95F0DC0-8D5C-40CF-B431-6AB288B39A07}" srcOrd="0" destOrd="0" parTransId="{A3F6D291-1E72-4CC7-8BC0-4C4372CFFCB4}" sibTransId="{140ED0EE-C39C-4283-A96B-75C0EA6D692E}"/>
    <dgm:cxn modelId="{96926CB6-00AF-4A9A-B4E2-3A74F0DD7CA4}" type="presOf" srcId="{3305259A-367C-4EB1-8087-5D9E30BB6D42}" destId="{37895878-FEE6-46A5-B2BC-140EF6833C72}" srcOrd="0" destOrd="0" presId="urn:microsoft.com/office/officeart/2005/8/layout/vList5"/>
    <dgm:cxn modelId="{B19BCEB8-1F69-439D-A117-9D3CD379B226}" srcId="{D4CDEA51-5A8E-4C59-B2C1-54C18238EFEF}" destId="{61B18AE5-BE65-4832-8D03-598FCD7A3F23}" srcOrd="0" destOrd="0" parTransId="{C70219F1-8818-4FC1-BAC7-B1538C88561B}" sibTransId="{D68E7181-DA32-4137-8436-D39970E2E796}"/>
    <dgm:cxn modelId="{C7D52AD0-558E-4463-980B-1DB5CF56D669}" srcId="{2B0FFCF0-FD0F-4B35-873C-75F96A662711}" destId="{0351E0B2-568F-4F29-8878-E77FBD7199CC}" srcOrd="1" destOrd="0" parTransId="{B0E25F5C-224C-4693-8E83-39B83AE1E9F6}" sibTransId="{7CF86E17-A1B1-47E2-82F5-0DF5DFA24118}"/>
    <dgm:cxn modelId="{741879D2-80CF-428A-BC64-782895EFFB14}" type="presOf" srcId="{61B18AE5-BE65-4832-8D03-598FCD7A3F23}" destId="{C080F019-E8D4-4CF1-99CE-32137261442A}" srcOrd="0" destOrd="0" presId="urn:microsoft.com/office/officeart/2005/8/layout/vList5"/>
    <dgm:cxn modelId="{7C78A9D7-3601-4C0C-BEB5-3834E7357401}" srcId="{20366ED0-292C-4B3C-91AE-C645AFF302DB}" destId="{3FC4F66A-3C0C-41B8-809A-349425D83994}" srcOrd="0" destOrd="0" parTransId="{6B03747E-FC1F-4E11-BCEE-68963FF32B9F}" sibTransId="{2B5647D8-0CBD-4E24-BA95-8D299335332A}"/>
    <dgm:cxn modelId="{4BC1D2E2-FFFF-423D-91D4-4F0D80D81DE8}" srcId="{AD2410DE-4EFE-40DE-9C60-63C01403C2A8}" destId="{3305259A-367C-4EB1-8087-5D9E30BB6D42}" srcOrd="0" destOrd="0" parTransId="{2E679720-5962-465E-BAA2-7981E49DB6FD}" sibTransId="{02BDB87A-354C-4578-8F3D-A93D9031DFDB}"/>
    <dgm:cxn modelId="{3C7DB1E6-74F6-478A-8C1A-BFD7D24979F1}" type="presOf" srcId="{3FC4F66A-3C0C-41B8-809A-349425D83994}" destId="{787C35DC-544D-401B-9F03-F683E82B2DB7}" srcOrd="0" destOrd="0" presId="urn:microsoft.com/office/officeart/2005/8/layout/vList5"/>
    <dgm:cxn modelId="{74C057EC-456A-41D6-8F54-3E62D1293150}" type="presOf" srcId="{985F4278-89B4-48B7-A096-B4650EA7558B}" destId="{88733160-6365-4FB1-8BE0-0771663FBF8B}" srcOrd="0" destOrd="0" presId="urn:microsoft.com/office/officeart/2005/8/layout/vList5"/>
    <dgm:cxn modelId="{A82FC2ED-2A61-4F2E-84D6-F5D5473D41B9}" srcId="{D4CDEA51-5A8E-4C59-B2C1-54C18238EFEF}" destId="{20366ED0-292C-4B3C-91AE-C645AFF302DB}" srcOrd="4" destOrd="0" parTransId="{26CD3077-57B6-4D45-AC7A-DDBD5037B79C}" sibTransId="{DC18EF88-D081-4547-9775-5180DDE7AC50}"/>
    <dgm:cxn modelId="{702D87F5-E4FC-4265-9733-DABD45E5F4D2}" type="presOf" srcId="{AD2410DE-4EFE-40DE-9C60-63C01403C2A8}" destId="{40709B7C-B201-4D2E-A890-99CA6A626E7C}" srcOrd="0" destOrd="0" presId="urn:microsoft.com/office/officeart/2005/8/layout/vList5"/>
    <dgm:cxn modelId="{6BD33EF4-4D6D-41C7-96CC-3F8E226B6706}" type="presParOf" srcId="{03E614CF-581A-4DF1-B5BB-8B1D1FD8BEE3}" destId="{9239E466-C633-4061-B44A-5ED909D4CE0F}" srcOrd="0" destOrd="0" presId="urn:microsoft.com/office/officeart/2005/8/layout/vList5"/>
    <dgm:cxn modelId="{FAF5D9E8-BBD4-4968-AB12-2AF2EE966AFD}" type="presParOf" srcId="{9239E466-C633-4061-B44A-5ED909D4CE0F}" destId="{C080F019-E8D4-4CF1-99CE-32137261442A}" srcOrd="0" destOrd="0" presId="urn:microsoft.com/office/officeart/2005/8/layout/vList5"/>
    <dgm:cxn modelId="{C1552CBF-1FD0-491B-881A-EE9D611E0374}" type="presParOf" srcId="{9239E466-C633-4061-B44A-5ED909D4CE0F}" destId="{EF9A783C-D003-4352-9D8E-EC85C7E9C67F}" srcOrd="1" destOrd="0" presId="urn:microsoft.com/office/officeart/2005/8/layout/vList5"/>
    <dgm:cxn modelId="{8440E93B-744F-40ED-BB2C-BF5587471C25}" type="presParOf" srcId="{03E614CF-581A-4DF1-B5BB-8B1D1FD8BEE3}" destId="{32989E62-520A-48C5-93BC-5BAE866ED358}" srcOrd="1" destOrd="0" presId="urn:microsoft.com/office/officeart/2005/8/layout/vList5"/>
    <dgm:cxn modelId="{319BCFCB-9F12-4314-BEA4-0CB29C7ED431}" type="presParOf" srcId="{03E614CF-581A-4DF1-B5BB-8B1D1FD8BEE3}" destId="{C3DE5243-FFEC-449D-A1B3-30BBC88D8191}" srcOrd="2" destOrd="0" presId="urn:microsoft.com/office/officeart/2005/8/layout/vList5"/>
    <dgm:cxn modelId="{061DADE1-138B-4FC6-A6DC-C32AE998E81B}" type="presParOf" srcId="{C3DE5243-FFEC-449D-A1B3-30BBC88D8191}" destId="{B6EBADDB-694C-4D89-A06D-B9BA95E1D073}" srcOrd="0" destOrd="0" presId="urn:microsoft.com/office/officeart/2005/8/layout/vList5"/>
    <dgm:cxn modelId="{C6E7240D-C997-4E5C-9BD7-6B957E4A9D5A}" type="presParOf" srcId="{C3DE5243-FFEC-449D-A1B3-30BBC88D8191}" destId="{CEF68009-641D-473A-9701-710188BE726B}" srcOrd="1" destOrd="0" presId="urn:microsoft.com/office/officeart/2005/8/layout/vList5"/>
    <dgm:cxn modelId="{6E324685-C087-4566-A101-EDD7A0686E37}" type="presParOf" srcId="{03E614CF-581A-4DF1-B5BB-8B1D1FD8BEE3}" destId="{AD02A300-1110-4607-894D-D185EF96F662}" srcOrd="3" destOrd="0" presId="urn:microsoft.com/office/officeart/2005/8/layout/vList5"/>
    <dgm:cxn modelId="{01E30A47-09A2-4EEA-98A2-A6AC45FC3DE2}" type="presParOf" srcId="{03E614CF-581A-4DF1-B5BB-8B1D1FD8BEE3}" destId="{A3379C24-1602-4A2B-AEFC-64A18BB9D894}" srcOrd="4" destOrd="0" presId="urn:microsoft.com/office/officeart/2005/8/layout/vList5"/>
    <dgm:cxn modelId="{0F375B00-68DD-4F46-B5D9-1736E6495E55}" type="presParOf" srcId="{A3379C24-1602-4A2B-AEFC-64A18BB9D894}" destId="{40709B7C-B201-4D2E-A890-99CA6A626E7C}" srcOrd="0" destOrd="0" presId="urn:microsoft.com/office/officeart/2005/8/layout/vList5"/>
    <dgm:cxn modelId="{43FDB628-CE7D-43AE-94B4-D168EF1FA5E7}" type="presParOf" srcId="{A3379C24-1602-4A2B-AEFC-64A18BB9D894}" destId="{37895878-FEE6-46A5-B2BC-140EF6833C72}" srcOrd="1" destOrd="0" presId="urn:microsoft.com/office/officeart/2005/8/layout/vList5"/>
    <dgm:cxn modelId="{8651AE3B-2A38-479B-B208-8D3D246E2B78}" type="presParOf" srcId="{03E614CF-581A-4DF1-B5BB-8B1D1FD8BEE3}" destId="{19374F04-5B65-4224-8D13-9C58E50AE298}" srcOrd="5" destOrd="0" presId="urn:microsoft.com/office/officeart/2005/8/layout/vList5"/>
    <dgm:cxn modelId="{80B6FA93-DCD5-4635-B546-D89913D10C65}" type="presParOf" srcId="{03E614CF-581A-4DF1-B5BB-8B1D1FD8BEE3}" destId="{E36F4A97-A6F5-43F4-8B17-8B3E57A17BA7}" srcOrd="6" destOrd="0" presId="urn:microsoft.com/office/officeart/2005/8/layout/vList5"/>
    <dgm:cxn modelId="{5280E82E-1CF3-4F9D-81EC-243F5F92C288}" type="presParOf" srcId="{E36F4A97-A6F5-43F4-8B17-8B3E57A17BA7}" destId="{88733160-6365-4FB1-8BE0-0771663FBF8B}" srcOrd="0" destOrd="0" presId="urn:microsoft.com/office/officeart/2005/8/layout/vList5"/>
    <dgm:cxn modelId="{C40ED50E-6968-4EC0-B89F-DE82A1623EAF}" type="presParOf" srcId="{E36F4A97-A6F5-43F4-8B17-8B3E57A17BA7}" destId="{4C1FD360-2095-45B1-9A45-174DC1097DB2}" srcOrd="1" destOrd="0" presId="urn:microsoft.com/office/officeart/2005/8/layout/vList5"/>
    <dgm:cxn modelId="{57297997-9402-4127-B3EC-C9F32539CDEA}" type="presParOf" srcId="{03E614CF-581A-4DF1-B5BB-8B1D1FD8BEE3}" destId="{BBFA4942-97E1-4B01-994C-AC86EC21C8D1}" srcOrd="7" destOrd="0" presId="urn:microsoft.com/office/officeart/2005/8/layout/vList5"/>
    <dgm:cxn modelId="{4266E242-F6D9-42FE-B853-2DC0DE175348}" type="presParOf" srcId="{03E614CF-581A-4DF1-B5BB-8B1D1FD8BEE3}" destId="{FC3FF2E1-D4D4-4B00-A586-6790A4788600}" srcOrd="8" destOrd="0" presId="urn:microsoft.com/office/officeart/2005/8/layout/vList5"/>
    <dgm:cxn modelId="{AAFB0E84-AC87-434D-BA71-51B662851CEE}" type="presParOf" srcId="{FC3FF2E1-D4D4-4B00-A586-6790A4788600}" destId="{5D1568E3-C988-4C14-9AA1-53BF35B3C9EE}" srcOrd="0" destOrd="0" presId="urn:microsoft.com/office/officeart/2005/8/layout/vList5"/>
    <dgm:cxn modelId="{BBA3B209-BEB3-47BC-9C58-92C8B5C6E2CD}" type="presParOf" srcId="{FC3FF2E1-D4D4-4B00-A586-6790A4788600}" destId="{787C35DC-544D-401B-9F03-F683E82B2D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26AE70-4167-4DEC-9C82-97F2C660D31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AB45FE-B8DE-4564-A3A0-73F1782F7F15}">
      <dgm:prSet/>
      <dgm:spPr/>
      <dgm:t>
        <a:bodyPr/>
        <a:lstStyle/>
        <a:p>
          <a:pPr>
            <a:defRPr b="1"/>
          </a:pPr>
          <a:r>
            <a:rPr lang="en-US"/>
            <a:t>General Benefits</a:t>
          </a:r>
        </a:p>
      </dgm:t>
    </dgm:pt>
    <dgm:pt modelId="{C769B388-12BE-47FF-833F-C7FA1F0C1AA1}" type="parTrans" cxnId="{8F84C821-DB75-43F7-B968-1C17525FF4ED}">
      <dgm:prSet/>
      <dgm:spPr/>
      <dgm:t>
        <a:bodyPr/>
        <a:lstStyle/>
        <a:p>
          <a:endParaRPr lang="en-US"/>
        </a:p>
      </dgm:t>
    </dgm:pt>
    <dgm:pt modelId="{215D7BDC-E5DC-42FD-9A4E-7F287645CB24}" type="sibTrans" cxnId="{8F84C821-DB75-43F7-B968-1C17525FF4ED}">
      <dgm:prSet/>
      <dgm:spPr/>
      <dgm:t>
        <a:bodyPr/>
        <a:lstStyle/>
        <a:p>
          <a:endParaRPr lang="en-US"/>
        </a:p>
      </dgm:t>
    </dgm:pt>
    <dgm:pt modelId="{52E972D7-72DD-4016-9E33-9341163366DF}">
      <dgm:prSet custT="1"/>
      <dgm:spPr/>
      <dgm:t>
        <a:bodyPr/>
        <a:lstStyle/>
        <a:p>
          <a:r>
            <a:rPr lang="en-US" sz="2400"/>
            <a:t>Streamline and speed up invoicing tasks </a:t>
          </a:r>
        </a:p>
      </dgm:t>
    </dgm:pt>
    <dgm:pt modelId="{1F0CD013-CC9F-415D-B440-4023C0F0496B}" type="parTrans" cxnId="{1806729D-BD59-4DF4-8349-E01DDD834E39}">
      <dgm:prSet/>
      <dgm:spPr/>
      <dgm:t>
        <a:bodyPr/>
        <a:lstStyle/>
        <a:p>
          <a:endParaRPr lang="en-US"/>
        </a:p>
      </dgm:t>
    </dgm:pt>
    <dgm:pt modelId="{E0BE8929-093F-4393-A8E8-375F8A5410EB}" type="sibTrans" cxnId="{1806729D-BD59-4DF4-8349-E01DDD834E39}">
      <dgm:prSet/>
      <dgm:spPr/>
      <dgm:t>
        <a:bodyPr/>
        <a:lstStyle/>
        <a:p>
          <a:endParaRPr lang="en-US"/>
        </a:p>
      </dgm:t>
    </dgm:pt>
    <dgm:pt modelId="{C7CA2121-DD74-4D90-9196-FC8B6ED201DA}">
      <dgm:prSet custT="1"/>
      <dgm:spPr/>
      <dgm:t>
        <a:bodyPr/>
        <a:lstStyle/>
        <a:p>
          <a:r>
            <a:rPr lang="en-US" sz="2400"/>
            <a:t>Accurate information about vendor invoices will be displayed in an easy-to-read fashion </a:t>
          </a:r>
        </a:p>
      </dgm:t>
    </dgm:pt>
    <dgm:pt modelId="{FA31370C-D3C4-4141-815C-51629D370C43}" type="parTrans" cxnId="{95405B93-21EC-4946-9300-5F6F9133FA69}">
      <dgm:prSet/>
      <dgm:spPr/>
      <dgm:t>
        <a:bodyPr/>
        <a:lstStyle/>
        <a:p>
          <a:endParaRPr lang="en-US"/>
        </a:p>
      </dgm:t>
    </dgm:pt>
    <dgm:pt modelId="{508948DC-0124-44F4-9C24-3C80D1255118}" type="sibTrans" cxnId="{95405B93-21EC-4946-9300-5F6F9133FA69}">
      <dgm:prSet/>
      <dgm:spPr/>
      <dgm:t>
        <a:bodyPr/>
        <a:lstStyle/>
        <a:p>
          <a:endParaRPr lang="en-US"/>
        </a:p>
      </dgm:t>
    </dgm:pt>
    <dgm:pt modelId="{C66F8FE5-63E4-4895-B2B6-563427B8E9BD}">
      <dgm:prSet custT="1"/>
      <dgm:spPr/>
      <dgm:t>
        <a:bodyPr/>
        <a:lstStyle/>
        <a:p>
          <a:r>
            <a:rPr lang="en-US" sz="2400"/>
            <a:t>Notifications of upcoming invoice due dates </a:t>
          </a:r>
        </a:p>
      </dgm:t>
    </dgm:pt>
    <dgm:pt modelId="{FBE398D2-ABF5-4DEC-BBCB-41482CAF4811}" type="parTrans" cxnId="{5458B7F5-A778-44A7-9D5B-8034AE1463D4}">
      <dgm:prSet/>
      <dgm:spPr/>
      <dgm:t>
        <a:bodyPr/>
        <a:lstStyle/>
        <a:p>
          <a:endParaRPr lang="en-US"/>
        </a:p>
      </dgm:t>
    </dgm:pt>
    <dgm:pt modelId="{69D6BB7D-A945-48B9-8627-F8482DA914ED}" type="sibTrans" cxnId="{5458B7F5-A778-44A7-9D5B-8034AE1463D4}">
      <dgm:prSet/>
      <dgm:spPr/>
      <dgm:t>
        <a:bodyPr/>
        <a:lstStyle/>
        <a:p>
          <a:endParaRPr lang="en-US"/>
        </a:p>
      </dgm:t>
    </dgm:pt>
    <dgm:pt modelId="{A6C789B3-6112-46BC-9705-5E8C9AEBCC6A}">
      <dgm:prSet/>
      <dgm:spPr/>
      <dgm:t>
        <a:bodyPr/>
        <a:lstStyle/>
        <a:p>
          <a:pPr>
            <a:defRPr b="1"/>
          </a:pPr>
          <a:r>
            <a:rPr lang="en-US"/>
            <a:t>Monetary benefits</a:t>
          </a:r>
        </a:p>
      </dgm:t>
    </dgm:pt>
    <dgm:pt modelId="{4F7F0F69-50F5-4D58-88D5-8F3F57042B88}" type="parTrans" cxnId="{F33C8098-F465-4899-A446-E7CD7B21AA37}">
      <dgm:prSet/>
      <dgm:spPr/>
      <dgm:t>
        <a:bodyPr/>
        <a:lstStyle/>
        <a:p>
          <a:endParaRPr lang="en-US"/>
        </a:p>
      </dgm:t>
    </dgm:pt>
    <dgm:pt modelId="{DAD847CE-2C01-41A3-9D20-BBB2A34A7EC8}" type="sibTrans" cxnId="{F33C8098-F465-4899-A446-E7CD7B21AA37}">
      <dgm:prSet/>
      <dgm:spPr/>
      <dgm:t>
        <a:bodyPr/>
        <a:lstStyle/>
        <a:p>
          <a:endParaRPr lang="en-US"/>
        </a:p>
      </dgm:t>
    </dgm:pt>
    <dgm:pt modelId="{0D6E6FCD-8D74-49BA-98AB-3872C08EE994}">
      <dgm:prSet custT="1"/>
      <dgm:spPr/>
      <dgm:t>
        <a:bodyPr/>
        <a:lstStyle/>
        <a:p>
          <a:r>
            <a:rPr lang="en-US" sz="2400"/>
            <a:t>An invoicing clerk’s salary is estimated around $40,000/year</a:t>
          </a:r>
        </a:p>
      </dgm:t>
    </dgm:pt>
    <dgm:pt modelId="{01A7A17C-D2D0-4213-9F18-3150DE3210E3}" type="parTrans" cxnId="{C0598194-7BFD-406E-B7E0-E6016AD4F2B0}">
      <dgm:prSet/>
      <dgm:spPr/>
      <dgm:t>
        <a:bodyPr/>
        <a:lstStyle/>
        <a:p>
          <a:endParaRPr lang="en-US"/>
        </a:p>
      </dgm:t>
    </dgm:pt>
    <dgm:pt modelId="{15932684-BD27-4278-8E12-BCAFE8381F80}" type="sibTrans" cxnId="{C0598194-7BFD-406E-B7E0-E6016AD4F2B0}">
      <dgm:prSet/>
      <dgm:spPr/>
      <dgm:t>
        <a:bodyPr/>
        <a:lstStyle/>
        <a:p>
          <a:endParaRPr lang="en-US"/>
        </a:p>
      </dgm:t>
    </dgm:pt>
    <dgm:pt modelId="{C7FF8ABA-8FE0-4109-AC1C-2841CA2C053E}">
      <dgm:prSet custT="1"/>
      <dgm:spPr/>
      <dgm:t>
        <a:bodyPr/>
        <a:lstStyle/>
        <a:p>
          <a:r>
            <a:rPr lang="en-US" sz="2400"/>
            <a:t>Time will be saved for the director of operations</a:t>
          </a:r>
        </a:p>
      </dgm:t>
    </dgm:pt>
    <dgm:pt modelId="{52BA2415-6CEB-47E0-BCC3-56266C67AE70}" type="parTrans" cxnId="{E83EA309-EA08-4ED5-A55F-E1B02D45DD8A}">
      <dgm:prSet/>
      <dgm:spPr/>
      <dgm:t>
        <a:bodyPr/>
        <a:lstStyle/>
        <a:p>
          <a:endParaRPr lang="en-US"/>
        </a:p>
      </dgm:t>
    </dgm:pt>
    <dgm:pt modelId="{BD875486-553E-4C87-AE0E-BB241E6152A2}" type="sibTrans" cxnId="{E83EA309-EA08-4ED5-A55F-E1B02D45DD8A}">
      <dgm:prSet/>
      <dgm:spPr/>
      <dgm:t>
        <a:bodyPr/>
        <a:lstStyle/>
        <a:p>
          <a:endParaRPr lang="en-US"/>
        </a:p>
      </dgm:t>
    </dgm:pt>
    <dgm:pt modelId="{60A0D88C-8AB0-476A-B0DE-9FC989BD1C05}" type="pres">
      <dgm:prSet presAssocID="{2426AE70-4167-4DEC-9C82-97F2C660D316}" presName="root" presStyleCnt="0">
        <dgm:presLayoutVars>
          <dgm:dir/>
          <dgm:resizeHandles val="exact"/>
        </dgm:presLayoutVars>
      </dgm:prSet>
      <dgm:spPr/>
    </dgm:pt>
    <dgm:pt modelId="{37A04FB6-E175-4EEF-B7E1-CFCDF3881430}" type="pres">
      <dgm:prSet presAssocID="{19AB45FE-B8DE-4564-A3A0-73F1782F7F15}" presName="compNode" presStyleCnt="0"/>
      <dgm:spPr/>
    </dgm:pt>
    <dgm:pt modelId="{86D0F48A-B65D-41C0-875F-F7737FB9A0D8}" type="pres">
      <dgm:prSet presAssocID="{19AB45FE-B8DE-4564-A3A0-73F1782F7F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7A2F5558-60CA-409E-A0B5-5AB37EE78533}" type="pres">
      <dgm:prSet presAssocID="{19AB45FE-B8DE-4564-A3A0-73F1782F7F15}" presName="iconSpace" presStyleCnt="0"/>
      <dgm:spPr/>
    </dgm:pt>
    <dgm:pt modelId="{BAD6ACAC-C6FD-459A-A51B-BD49A7642B42}" type="pres">
      <dgm:prSet presAssocID="{19AB45FE-B8DE-4564-A3A0-73F1782F7F15}" presName="parTx" presStyleLbl="revTx" presStyleIdx="0" presStyleCnt="4">
        <dgm:presLayoutVars>
          <dgm:chMax val="0"/>
          <dgm:chPref val="0"/>
        </dgm:presLayoutVars>
      </dgm:prSet>
      <dgm:spPr/>
    </dgm:pt>
    <dgm:pt modelId="{EBE857EB-959A-4789-B4D9-FAB19D38976D}" type="pres">
      <dgm:prSet presAssocID="{19AB45FE-B8DE-4564-A3A0-73F1782F7F15}" presName="txSpace" presStyleCnt="0"/>
      <dgm:spPr/>
    </dgm:pt>
    <dgm:pt modelId="{9EA355C2-6028-4C6A-B034-A756189B61D0}" type="pres">
      <dgm:prSet presAssocID="{19AB45FE-B8DE-4564-A3A0-73F1782F7F15}" presName="desTx" presStyleLbl="revTx" presStyleIdx="1" presStyleCnt="4" custScaleX="138025">
        <dgm:presLayoutVars/>
      </dgm:prSet>
      <dgm:spPr/>
    </dgm:pt>
    <dgm:pt modelId="{6E4762A8-024B-4143-8CB1-8C36998141CF}" type="pres">
      <dgm:prSet presAssocID="{215D7BDC-E5DC-42FD-9A4E-7F287645CB24}" presName="sibTrans" presStyleCnt="0"/>
      <dgm:spPr/>
    </dgm:pt>
    <dgm:pt modelId="{DAD488EA-234A-4FB7-9C86-E374DCDE556B}" type="pres">
      <dgm:prSet presAssocID="{A6C789B3-6112-46BC-9705-5E8C9AEBCC6A}" presName="compNode" presStyleCnt="0"/>
      <dgm:spPr/>
    </dgm:pt>
    <dgm:pt modelId="{09CEF682-CB80-45E7-89D0-8D6C6A6871F7}" type="pres">
      <dgm:prSet presAssocID="{A6C789B3-6112-46BC-9705-5E8C9AEBCC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A012432-B47E-4B75-933C-740D49132865}" type="pres">
      <dgm:prSet presAssocID="{A6C789B3-6112-46BC-9705-5E8C9AEBCC6A}" presName="iconSpace" presStyleCnt="0"/>
      <dgm:spPr/>
    </dgm:pt>
    <dgm:pt modelId="{C6F4D61F-F7AC-47C4-9818-DA6542839E92}" type="pres">
      <dgm:prSet presAssocID="{A6C789B3-6112-46BC-9705-5E8C9AEBCC6A}" presName="parTx" presStyleLbl="revTx" presStyleIdx="2" presStyleCnt="4">
        <dgm:presLayoutVars>
          <dgm:chMax val="0"/>
          <dgm:chPref val="0"/>
        </dgm:presLayoutVars>
      </dgm:prSet>
      <dgm:spPr/>
    </dgm:pt>
    <dgm:pt modelId="{42CBE483-7B86-4473-ABBF-FFC68317FA26}" type="pres">
      <dgm:prSet presAssocID="{A6C789B3-6112-46BC-9705-5E8C9AEBCC6A}" presName="txSpace" presStyleCnt="0"/>
      <dgm:spPr/>
    </dgm:pt>
    <dgm:pt modelId="{79ED34B3-E180-474D-BD93-C892DE4909E7}" type="pres">
      <dgm:prSet presAssocID="{A6C789B3-6112-46BC-9705-5E8C9AEBCC6A}" presName="desTx" presStyleLbl="revTx" presStyleIdx="3" presStyleCnt="4" custScaleX="117562">
        <dgm:presLayoutVars/>
      </dgm:prSet>
      <dgm:spPr/>
    </dgm:pt>
  </dgm:ptLst>
  <dgm:cxnLst>
    <dgm:cxn modelId="{E83EA309-EA08-4ED5-A55F-E1B02D45DD8A}" srcId="{A6C789B3-6112-46BC-9705-5E8C9AEBCC6A}" destId="{C7FF8ABA-8FE0-4109-AC1C-2841CA2C053E}" srcOrd="1" destOrd="0" parTransId="{52BA2415-6CEB-47E0-BCC3-56266C67AE70}" sibTransId="{BD875486-553E-4C87-AE0E-BB241E6152A2}"/>
    <dgm:cxn modelId="{2A27011C-52BB-4779-9C91-E82098B6CAF7}" type="presOf" srcId="{19AB45FE-B8DE-4564-A3A0-73F1782F7F15}" destId="{BAD6ACAC-C6FD-459A-A51B-BD49A7642B42}" srcOrd="0" destOrd="0" presId="urn:microsoft.com/office/officeart/2018/5/layout/CenteredIconLabelDescriptionList"/>
    <dgm:cxn modelId="{8F84C821-DB75-43F7-B968-1C17525FF4ED}" srcId="{2426AE70-4167-4DEC-9C82-97F2C660D316}" destId="{19AB45FE-B8DE-4564-A3A0-73F1782F7F15}" srcOrd="0" destOrd="0" parTransId="{C769B388-12BE-47FF-833F-C7FA1F0C1AA1}" sibTransId="{215D7BDC-E5DC-42FD-9A4E-7F287645CB24}"/>
    <dgm:cxn modelId="{14525C66-094A-4ADD-BCB5-26AB9B99B96C}" type="presOf" srcId="{C7CA2121-DD74-4D90-9196-FC8B6ED201DA}" destId="{9EA355C2-6028-4C6A-B034-A756189B61D0}" srcOrd="0" destOrd="1" presId="urn:microsoft.com/office/officeart/2018/5/layout/CenteredIconLabelDescriptionList"/>
    <dgm:cxn modelId="{E725A06B-783A-46C1-93AD-EE9975087243}" type="presOf" srcId="{A6C789B3-6112-46BC-9705-5E8C9AEBCC6A}" destId="{C6F4D61F-F7AC-47C4-9818-DA6542839E92}" srcOrd="0" destOrd="0" presId="urn:microsoft.com/office/officeart/2018/5/layout/CenteredIconLabelDescriptionList"/>
    <dgm:cxn modelId="{6245FF7C-BA87-4325-BE35-2C308AC84324}" type="presOf" srcId="{C66F8FE5-63E4-4895-B2B6-563427B8E9BD}" destId="{9EA355C2-6028-4C6A-B034-A756189B61D0}" srcOrd="0" destOrd="2" presId="urn:microsoft.com/office/officeart/2018/5/layout/CenteredIconLabelDescriptionList"/>
    <dgm:cxn modelId="{FA10C287-F19E-4059-8CF4-88413DB4A442}" type="presOf" srcId="{0D6E6FCD-8D74-49BA-98AB-3872C08EE994}" destId="{79ED34B3-E180-474D-BD93-C892DE4909E7}" srcOrd="0" destOrd="0" presId="urn:microsoft.com/office/officeart/2018/5/layout/CenteredIconLabelDescriptionList"/>
    <dgm:cxn modelId="{95405B93-21EC-4946-9300-5F6F9133FA69}" srcId="{19AB45FE-B8DE-4564-A3A0-73F1782F7F15}" destId="{C7CA2121-DD74-4D90-9196-FC8B6ED201DA}" srcOrd="1" destOrd="0" parTransId="{FA31370C-D3C4-4141-815C-51629D370C43}" sibTransId="{508948DC-0124-44F4-9C24-3C80D1255118}"/>
    <dgm:cxn modelId="{C0598194-7BFD-406E-B7E0-E6016AD4F2B0}" srcId="{A6C789B3-6112-46BC-9705-5E8C9AEBCC6A}" destId="{0D6E6FCD-8D74-49BA-98AB-3872C08EE994}" srcOrd="0" destOrd="0" parTransId="{01A7A17C-D2D0-4213-9F18-3150DE3210E3}" sibTransId="{15932684-BD27-4278-8E12-BCAFE8381F80}"/>
    <dgm:cxn modelId="{F33C8098-F465-4899-A446-E7CD7B21AA37}" srcId="{2426AE70-4167-4DEC-9C82-97F2C660D316}" destId="{A6C789B3-6112-46BC-9705-5E8C9AEBCC6A}" srcOrd="1" destOrd="0" parTransId="{4F7F0F69-50F5-4D58-88D5-8F3F57042B88}" sibTransId="{DAD847CE-2C01-41A3-9D20-BBB2A34A7EC8}"/>
    <dgm:cxn modelId="{1806729D-BD59-4DF4-8349-E01DDD834E39}" srcId="{19AB45FE-B8DE-4564-A3A0-73F1782F7F15}" destId="{52E972D7-72DD-4016-9E33-9341163366DF}" srcOrd="0" destOrd="0" parTransId="{1F0CD013-CC9F-415D-B440-4023C0F0496B}" sibTransId="{E0BE8929-093F-4393-A8E8-375F8A5410EB}"/>
    <dgm:cxn modelId="{62916DC9-7C68-4CAC-A504-D0CFBF28C371}" type="presOf" srcId="{52E972D7-72DD-4016-9E33-9341163366DF}" destId="{9EA355C2-6028-4C6A-B034-A756189B61D0}" srcOrd="0" destOrd="0" presId="urn:microsoft.com/office/officeart/2018/5/layout/CenteredIconLabelDescriptionList"/>
    <dgm:cxn modelId="{C2895ADC-B0F0-4688-9787-260A74A490AA}" type="presOf" srcId="{C7FF8ABA-8FE0-4109-AC1C-2841CA2C053E}" destId="{79ED34B3-E180-474D-BD93-C892DE4909E7}" srcOrd="0" destOrd="1" presId="urn:microsoft.com/office/officeart/2018/5/layout/CenteredIconLabelDescriptionList"/>
    <dgm:cxn modelId="{B2A513F5-FCCD-4FB1-A38A-0826C34FA924}" type="presOf" srcId="{2426AE70-4167-4DEC-9C82-97F2C660D316}" destId="{60A0D88C-8AB0-476A-B0DE-9FC989BD1C05}" srcOrd="0" destOrd="0" presId="urn:microsoft.com/office/officeart/2018/5/layout/CenteredIconLabelDescriptionList"/>
    <dgm:cxn modelId="{5458B7F5-A778-44A7-9D5B-8034AE1463D4}" srcId="{19AB45FE-B8DE-4564-A3A0-73F1782F7F15}" destId="{C66F8FE5-63E4-4895-B2B6-563427B8E9BD}" srcOrd="2" destOrd="0" parTransId="{FBE398D2-ABF5-4DEC-BBCB-41482CAF4811}" sibTransId="{69D6BB7D-A945-48B9-8627-F8482DA914ED}"/>
    <dgm:cxn modelId="{BC96BD4F-4999-49AA-91F8-47BF69CFB343}" type="presParOf" srcId="{60A0D88C-8AB0-476A-B0DE-9FC989BD1C05}" destId="{37A04FB6-E175-4EEF-B7E1-CFCDF3881430}" srcOrd="0" destOrd="0" presId="urn:microsoft.com/office/officeart/2018/5/layout/CenteredIconLabelDescriptionList"/>
    <dgm:cxn modelId="{F9DA5DEB-F607-49BB-9E14-AEA418AF7390}" type="presParOf" srcId="{37A04FB6-E175-4EEF-B7E1-CFCDF3881430}" destId="{86D0F48A-B65D-41C0-875F-F7737FB9A0D8}" srcOrd="0" destOrd="0" presId="urn:microsoft.com/office/officeart/2018/5/layout/CenteredIconLabelDescriptionList"/>
    <dgm:cxn modelId="{AD024BC0-D7DE-4A81-BBC1-358A23B44F43}" type="presParOf" srcId="{37A04FB6-E175-4EEF-B7E1-CFCDF3881430}" destId="{7A2F5558-60CA-409E-A0B5-5AB37EE78533}" srcOrd="1" destOrd="0" presId="urn:microsoft.com/office/officeart/2018/5/layout/CenteredIconLabelDescriptionList"/>
    <dgm:cxn modelId="{471ADE81-F88E-43EB-B7B5-05A4C4067483}" type="presParOf" srcId="{37A04FB6-E175-4EEF-B7E1-CFCDF3881430}" destId="{BAD6ACAC-C6FD-459A-A51B-BD49A7642B42}" srcOrd="2" destOrd="0" presId="urn:microsoft.com/office/officeart/2018/5/layout/CenteredIconLabelDescriptionList"/>
    <dgm:cxn modelId="{035846B6-845A-45C3-A628-07CA5D7D0E03}" type="presParOf" srcId="{37A04FB6-E175-4EEF-B7E1-CFCDF3881430}" destId="{EBE857EB-959A-4789-B4D9-FAB19D38976D}" srcOrd="3" destOrd="0" presId="urn:microsoft.com/office/officeart/2018/5/layout/CenteredIconLabelDescriptionList"/>
    <dgm:cxn modelId="{E05570DE-3019-42F6-93FF-9C8328C5E9D4}" type="presParOf" srcId="{37A04FB6-E175-4EEF-B7E1-CFCDF3881430}" destId="{9EA355C2-6028-4C6A-B034-A756189B61D0}" srcOrd="4" destOrd="0" presId="urn:microsoft.com/office/officeart/2018/5/layout/CenteredIconLabelDescriptionList"/>
    <dgm:cxn modelId="{479FD6C7-D111-4206-8380-9AF311A55B64}" type="presParOf" srcId="{60A0D88C-8AB0-476A-B0DE-9FC989BD1C05}" destId="{6E4762A8-024B-4143-8CB1-8C36998141CF}" srcOrd="1" destOrd="0" presId="urn:microsoft.com/office/officeart/2018/5/layout/CenteredIconLabelDescriptionList"/>
    <dgm:cxn modelId="{DB43FBA0-0629-4A0C-BDF3-F4B1E5E862A8}" type="presParOf" srcId="{60A0D88C-8AB0-476A-B0DE-9FC989BD1C05}" destId="{DAD488EA-234A-4FB7-9C86-E374DCDE556B}" srcOrd="2" destOrd="0" presId="urn:microsoft.com/office/officeart/2018/5/layout/CenteredIconLabelDescriptionList"/>
    <dgm:cxn modelId="{2200A83C-FBAD-4004-B38D-19E75DF1BBE2}" type="presParOf" srcId="{DAD488EA-234A-4FB7-9C86-E374DCDE556B}" destId="{09CEF682-CB80-45E7-89D0-8D6C6A6871F7}" srcOrd="0" destOrd="0" presId="urn:microsoft.com/office/officeart/2018/5/layout/CenteredIconLabelDescriptionList"/>
    <dgm:cxn modelId="{ED85155A-0789-4AA7-9636-EA9856E8F88F}" type="presParOf" srcId="{DAD488EA-234A-4FB7-9C86-E374DCDE556B}" destId="{BA012432-B47E-4B75-933C-740D49132865}" srcOrd="1" destOrd="0" presId="urn:microsoft.com/office/officeart/2018/5/layout/CenteredIconLabelDescriptionList"/>
    <dgm:cxn modelId="{66002807-C37E-457C-95D8-8821DA96B164}" type="presParOf" srcId="{DAD488EA-234A-4FB7-9C86-E374DCDE556B}" destId="{C6F4D61F-F7AC-47C4-9818-DA6542839E92}" srcOrd="2" destOrd="0" presId="urn:microsoft.com/office/officeart/2018/5/layout/CenteredIconLabelDescriptionList"/>
    <dgm:cxn modelId="{2FA385D9-2625-4633-BF47-B71927F34AA2}" type="presParOf" srcId="{DAD488EA-234A-4FB7-9C86-E374DCDE556B}" destId="{42CBE483-7B86-4473-ABBF-FFC68317FA26}" srcOrd="3" destOrd="0" presId="urn:microsoft.com/office/officeart/2018/5/layout/CenteredIconLabelDescriptionList"/>
    <dgm:cxn modelId="{C8D10F08-6A64-494C-9C40-869F699A45B8}" type="presParOf" srcId="{DAD488EA-234A-4FB7-9C86-E374DCDE556B}" destId="{79ED34B3-E180-474D-BD93-C892DE4909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D2BCFF-F7D6-4F7E-ACD9-1AE4124243F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A819AD-A8FA-425B-B2FF-70715463C44B}">
      <dgm:prSet/>
      <dgm:spPr/>
      <dgm:t>
        <a:bodyPr/>
        <a:lstStyle/>
        <a:p>
          <a:pPr>
            <a:defRPr b="1"/>
          </a:pPr>
          <a:r>
            <a:rPr lang="en-US"/>
            <a:t>Parallel cutover</a:t>
          </a:r>
        </a:p>
      </dgm:t>
    </dgm:pt>
    <dgm:pt modelId="{CA582BF0-5164-4CB0-8C92-32465DADF9BE}" type="parTrans" cxnId="{8CDA6D1A-A4F7-4025-8C62-FBFD5783006F}">
      <dgm:prSet/>
      <dgm:spPr/>
      <dgm:t>
        <a:bodyPr/>
        <a:lstStyle/>
        <a:p>
          <a:endParaRPr lang="en-US"/>
        </a:p>
      </dgm:t>
    </dgm:pt>
    <dgm:pt modelId="{075088D3-98A6-4E97-87AC-D5537B58D050}" type="sibTrans" cxnId="{8CDA6D1A-A4F7-4025-8C62-FBFD5783006F}">
      <dgm:prSet/>
      <dgm:spPr/>
      <dgm:t>
        <a:bodyPr/>
        <a:lstStyle/>
        <a:p>
          <a:endParaRPr lang="en-US"/>
        </a:p>
      </dgm:t>
    </dgm:pt>
    <dgm:pt modelId="{5ED87829-B4CC-4C00-A16E-9F6A4135C765}">
      <dgm:prSet custT="1"/>
      <dgm:spPr/>
      <dgm:t>
        <a:bodyPr/>
        <a:lstStyle/>
        <a:p>
          <a:r>
            <a:rPr lang="en-US" sz="2400"/>
            <a:t>Both systems will be used at first </a:t>
          </a:r>
        </a:p>
      </dgm:t>
    </dgm:pt>
    <dgm:pt modelId="{30131636-21A6-413D-887E-5C272F0D309A}" type="parTrans" cxnId="{973DAADC-78B4-4878-9D90-261B87D40AB7}">
      <dgm:prSet/>
      <dgm:spPr/>
      <dgm:t>
        <a:bodyPr/>
        <a:lstStyle/>
        <a:p>
          <a:endParaRPr lang="en-US"/>
        </a:p>
      </dgm:t>
    </dgm:pt>
    <dgm:pt modelId="{FE67BDB2-9A62-4FED-AAF1-0FB1B72067D3}" type="sibTrans" cxnId="{973DAADC-78B4-4878-9D90-261B87D40AB7}">
      <dgm:prSet/>
      <dgm:spPr/>
      <dgm:t>
        <a:bodyPr/>
        <a:lstStyle/>
        <a:p>
          <a:endParaRPr lang="en-US"/>
        </a:p>
      </dgm:t>
    </dgm:pt>
    <dgm:pt modelId="{6AEDF67B-752C-481A-8548-E069D0FDC5A5}">
      <dgm:prSet custT="1"/>
      <dgm:spPr/>
      <dgm:t>
        <a:bodyPr/>
        <a:lstStyle/>
        <a:p>
          <a:r>
            <a:rPr lang="en-US" sz="2400"/>
            <a:t>Old system will be used till staff is confident with the new system</a:t>
          </a:r>
        </a:p>
      </dgm:t>
    </dgm:pt>
    <dgm:pt modelId="{87F0AE15-A7FF-4BA9-8985-05469B402AB2}" type="parTrans" cxnId="{4C570073-11BE-4DD7-BB57-0E5996885481}">
      <dgm:prSet/>
      <dgm:spPr/>
      <dgm:t>
        <a:bodyPr/>
        <a:lstStyle/>
        <a:p>
          <a:endParaRPr lang="en-US"/>
        </a:p>
      </dgm:t>
    </dgm:pt>
    <dgm:pt modelId="{038C47A1-2BC5-4893-A491-F5F61A059636}" type="sibTrans" cxnId="{4C570073-11BE-4DD7-BB57-0E5996885481}">
      <dgm:prSet/>
      <dgm:spPr/>
      <dgm:t>
        <a:bodyPr/>
        <a:lstStyle/>
        <a:p>
          <a:endParaRPr lang="en-US"/>
        </a:p>
      </dgm:t>
    </dgm:pt>
    <dgm:pt modelId="{C4279DA6-D5A9-41CE-9A1E-737FB960FAD8}">
      <dgm:prSet/>
      <dgm:spPr/>
      <dgm:t>
        <a:bodyPr/>
        <a:lstStyle/>
        <a:p>
          <a:pPr>
            <a:defRPr b="1"/>
          </a:pPr>
          <a:r>
            <a:rPr lang="en-US"/>
            <a:t>Advantages </a:t>
          </a:r>
        </a:p>
      </dgm:t>
    </dgm:pt>
    <dgm:pt modelId="{FA3159DD-8E45-40CD-8A12-A0F585FCD080}" type="parTrans" cxnId="{24328BA9-4743-4AF5-9F36-841BE938FD45}">
      <dgm:prSet/>
      <dgm:spPr/>
      <dgm:t>
        <a:bodyPr/>
        <a:lstStyle/>
        <a:p>
          <a:endParaRPr lang="en-US"/>
        </a:p>
      </dgm:t>
    </dgm:pt>
    <dgm:pt modelId="{588B5158-0D5D-4D2E-8280-1B1B1F9DA388}" type="sibTrans" cxnId="{24328BA9-4743-4AF5-9F36-841BE938FD45}">
      <dgm:prSet/>
      <dgm:spPr/>
      <dgm:t>
        <a:bodyPr/>
        <a:lstStyle/>
        <a:p>
          <a:endParaRPr lang="en-US"/>
        </a:p>
      </dgm:t>
    </dgm:pt>
    <dgm:pt modelId="{8773F54D-B03A-41B8-88CA-EDEBE4601611}">
      <dgm:prSet custT="1"/>
      <dgm:spPr/>
      <dgm:t>
        <a:bodyPr/>
        <a:lstStyle/>
        <a:p>
          <a:r>
            <a:rPr lang="en-US" sz="2400"/>
            <a:t>Old system can still be used as needed </a:t>
          </a:r>
        </a:p>
      </dgm:t>
    </dgm:pt>
    <dgm:pt modelId="{CA639AE6-0257-4512-8CA6-7FA6E96F837D}" type="parTrans" cxnId="{34D82681-4489-4EB9-A54E-BA6B60C39803}">
      <dgm:prSet/>
      <dgm:spPr/>
      <dgm:t>
        <a:bodyPr/>
        <a:lstStyle/>
        <a:p>
          <a:endParaRPr lang="en-US"/>
        </a:p>
      </dgm:t>
    </dgm:pt>
    <dgm:pt modelId="{30FEF5BA-74E8-407B-A1A1-5CDD9F524C21}" type="sibTrans" cxnId="{34D82681-4489-4EB9-A54E-BA6B60C39803}">
      <dgm:prSet/>
      <dgm:spPr/>
      <dgm:t>
        <a:bodyPr/>
        <a:lstStyle/>
        <a:p>
          <a:endParaRPr lang="en-US"/>
        </a:p>
      </dgm:t>
    </dgm:pt>
    <dgm:pt modelId="{E37B7F81-5E7E-4481-903A-346B806C545D}">
      <dgm:prSet custT="1"/>
      <dgm:spPr/>
      <dgm:t>
        <a:bodyPr/>
        <a:lstStyle/>
        <a:p>
          <a:r>
            <a:rPr lang="en-US" sz="2400"/>
            <a:t>Staff can train without worry</a:t>
          </a:r>
        </a:p>
      </dgm:t>
    </dgm:pt>
    <dgm:pt modelId="{B246AEC0-B952-4CA1-B838-EB03929F4981}" type="parTrans" cxnId="{7C804E1B-AD51-4DA2-A652-95B95D9623B0}">
      <dgm:prSet/>
      <dgm:spPr/>
      <dgm:t>
        <a:bodyPr/>
        <a:lstStyle/>
        <a:p>
          <a:endParaRPr lang="en-US"/>
        </a:p>
      </dgm:t>
    </dgm:pt>
    <dgm:pt modelId="{0EF92957-DC43-4633-9895-6B7DA3E86D58}" type="sibTrans" cxnId="{7C804E1B-AD51-4DA2-A652-95B95D9623B0}">
      <dgm:prSet/>
      <dgm:spPr/>
      <dgm:t>
        <a:bodyPr/>
        <a:lstStyle/>
        <a:p>
          <a:endParaRPr lang="en-US"/>
        </a:p>
      </dgm:t>
    </dgm:pt>
    <dgm:pt modelId="{46477C40-A0D0-4E96-B4BF-2A10B3D93089}">
      <dgm:prSet custT="1"/>
      <dgm:spPr/>
      <dgm:t>
        <a:bodyPr/>
        <a:lstStyle/>
        <a:p>
          <a:r>
            <a:rPr lang="en-US" sz="2400"/>
            <a:t>Business operations remain uninterrupted </a:t>
          </a:r>
        </a:p>
      </dgm:t>
    </dgm:pt>
    <dgm:pt modelId="{3AF3490A-EAFC-457F-A34D-C78542277B14}" type="parTrans" cxnId="{D754148D-D503-42F9-836B-0F9ACF21C5D8}">
      <dgm:prSet/>
      <dgm:spPr/>
      <dgm:t>
        <a:bodyPr/>
        <a:lstStyle/>
        <a:p>
          <a:endParaRPr lang="en-US"/>
        </a:p>
      </dgm:t>
    </dgm:pt>
    <dgm:pt modelId="{EF6E4EE0-69E0-4B44-ACF4-B7CCF44939CD}" type="sibTrans" cxnId="{D754148D-D503-42F9-836B-0F9ACF21C5D8}">
      <dgm:prSet/>
      <dgm:spPr/>
      <dgm:t>
        <a:bodyPr/>
        <a:lstStyle/>
        <a:p>
          <a:endParaRPr lang="en-US"/>
        </a:p>
      </dgm:t>
    </dgm:pt>
    <dgm:pt modelId="{AA64105D-9748-4C42-9A15-831387D56978}" type="pres">
      <dgm:prSet presAssocID="{B6D2BCFF-F7D6-4F7E-ACD9-1AE4124243FE}" presName="root" presStyleCnt="0">
        <dgm:presLayoutVars>
          <dgm:dir/>
          <dgm:resizeHandles val="exact"/>
        </dgm:presLayoutVars>
      </dgm:prSet>
      <dgm:spPr/>
    </dgm:pt>
    <dgm:pt modelId="{400DE9B0-CDED-4381-A8A5-BBD559565245}" type="pres">
      <dgm:prSet presAssocID="{A9A819AD-A8FA-425B-B2FF-70715463C44B}" presName="compNode" presStyleCnt="0"/>
      <dgm:spPr/>
    </dgm:pt>
    <dgm:pt modelId="{EF9F6871-1FD4-41A6-AF92-E116F92E973F}" type="pres">
      <dgm:prSet presAssocID="{A9A819AD-A8FA-425B-B2FF-70715463C4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78DB0D2-3705-463E-969B-4D41B4B64041}" type="pres">
      <dgm:prSet presAssocID="{A9A819AD-A8FA-425B-B2FF-70715463C44B}" presName="iconSpace" presStyleCnt="0"/>
      <dgm:spPr/>
    </dgm:pt>
    <dgm:pt modelId="{7050AC49-0F9E-4636-AF3B-E1EA59D303DE}" type="pres">
      <dgm:prSet presAssocID="{A9A819AD-A8FA-425B-B2FF-70715463C44B}" presName="parTx" presStyleLbl="revTx" presStyleIdx="0" presStyleCnt="4">
        <dgm:presLayoutVars>
          <dgm:chMax val="0"/>
          <dgm:chPref val="0"/>
        </dgm:presLayoutVars>
      </dgm:prSet>
      <dgm:spPr/>
    </dgm:pt>
    <dgm:pt modelId="{4009188F-4FCC-474F-A129-5BFD0FD3A7FD}" type="pres">
      <dgm:prSet presAssocID="{A9A819AD-A8FA-425B-B2FF-70715463C44B}" presName="txSpace" presStyleCnt="0"/>
      <dgm:spPr/>
    </dgm:pt>
    <dgm:pt modelId="{B9411C54-C418-4598-92EF-0B849701C935}" type="pres">
      <dgm:prSet presAssocID="{A9A819AD-A8FA-425B-B2FF-70715463C44B}" presName="desTx" presStyleLbl="revTx" presStyleIdx="1" presStyleCnt="4">
        <dgm:presLayoutVars/>
      </dgm:prSet>
      <dgm:spPr/>
    </dgm:pt>
    <dgm:pt modelId="{E567A190-3B96-4004-89A2-13F3F75826EC}" type="pres">
      <dgm:prSet presAssocID="{075088D3-98A6-4E97-87AC-D5537B58D050}" presName="sibTrans" presStyleCnt="0"/>
      <dgm:spPr/>
    </dgm:pt>
    <dgm:pt modelId="{48846BD6-763C-4F0A-A75B-800C7A7EEFAD}" type="pres">
      <dgm:prSet presAssocID="{C4279DA6-D5A9-41CE-9A1E-737FB960FAD8}" presName="compNode" presStyleCnt="0"/>
      <dgm:spPr/>
    </dgm:pt>
    <dgm:pt modelId="{554F7FA0-3F4A-401B-8426-CBCE32B9E49A}" type="pres">
      <dgm:prSet presAssocID="{C4279DA6-D5A9-41CE-9A1E-737FB960FA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BAD685-9EFA-4B3D-99FA-88694FAFA9A5}" type="pres">
      <dgm:prSet presAssocID="{C4279DA6-D5A9-41CE-9A1E-737FB960FAD8}" presName="iconSpace" presStyleCnt="0"/>
      <dgm:spPr/>
    </dgm:pt>
    <dgm:pt modelId="{C2CB53DF-90CA-4424-8953-732E73BB067E}" type="pres">
      <dgm:prSet presAssocID="{C4279DA6-D5A9-41CE-9A1E-737FB960FAD8}" presName="parTx" presStyleLbl="revTx" presStyleIdx="2" presStyleCnt="4">
        <dgm:presLayoutVars>
          <dgm:chMax val="0"/>
          <dgm:chPref val="0"/>
        </dgm:presLayoutVars>
      </dgm:prSet>
      <dgm:spPr/>
    </dgm:pt>
    <dgm:pt modelId="{31226C83-0B0A-4B4D-ADB8-C7C51FFBE299}" type="pres">
      <dgm:prSet presAssocID="{C4279DA6-D5A9-41CE-9A1E-737FB960FAD8}" presName="txSpace" presStyleCnt="0"/>
      <dgm:spPr/>
    </dgm:pt>
    <dgm:pt modelId="{8063E802-B228-4B6E-B401-BCBCBA8CA138}" type="pres">
      <dgm:prSet presAssocID="{C4279DA6-D5A9-41CE-9A1E-737FB960FAD8}" presName="desTx" presStyleLbl="revTx" presStyleIdx="3" presStyleCnt="4" custScaleX="128465">
        <dgm:presLayoutVars/>
      </dgm:prSet>
      <dgm:spPr/>
    </dgm:pt>
  </dgm:ptLst>
  <dgm:cxnLst>
    <dgm:cxn modelId="{8CDA6D1A-A4F7-4025-8C62-FBFD5783006F}" srcId="{B6D2BCFF-F7D6-4F7E-ACD9-1AE4124243FE}" destId="{A9A819AD-A8FA-425B-B2FF-70715463C44B}" srcOrd="0" destOrd="0" parTransId="{CA582BF0-5164-4CB0-8C92-32465DADF9BE}" sibTransId="{075088D3-98A6-4E97-87AC-D5537B58D050}"/>
    <dgm:cxn modelId="{7C804E1B-AD51-4DA2-A652-95B95D9623B0}" srcId="{C4279DA6-D5A9-41CE-9A1E-737FB960FAD8}" destId="{E37B7F81-5E7E-4481-903A-346B806C545D}" srcOrd="1" destOrd="0" parTransId="{B246AEC0-B952-4CA1-B838-EB03929F4981}" sibTransId="{0EF92957-DC43-4633-9895-6B7DA3E86D58}"/>
    <dgm:cxn modelId="{139DB35C-70E4-475A-B19D-A389050D4193}" type="presOf" srcId="{46477C40-A0D0-4E96-B4BF-2A10B3D93089}" destId="{8063E802-B228-4B6E-B401-BCBCBA8CA138}" srcOrd="0" destOrd="2" presId="urn:microsoft.com/office/officeart/2018/5/layout/CenteredIconLabelDescriptionList"/>
    <dgm:cxn modelId="{840C864B-7F2A-4EA2-AD73-526B91BA1C88}" type="presOf" srcId="{B6D2BCFF-F7D6-4F7E-ACD9-1AE4124243FE}" destId="{AA64105D-9748-4C42-9A15-831387D56978}" srcOrd="0" destOrd="0" presId="urn:microsoft.com/office/officeart/2018/5/layout/CenteredIconLabelDescriptionList"/>
    <dgm:cxn modelId="{0220814D-028E-419E-9122-AF3563A73AEB}" type="presOf" srcId="{8773F54D-B03A-41B8-88CA-EDEBE4601611}" destId="{8063E802-B228-4B6E-B401-BCBCBA8CA138}" srcOrd="0" destOrd="0" presId="urn:microsoft.com/office/officeart/2018/5/layout/CenteredIconLabelDescriptionList"/>
    <dgm:cxn modelId="{4C570073-11BE-4DD7-BB57-0E5996885481}" srcId="{A9A819AD-A8FA-425B-B2FF-70715463C44B}" destId="{6AEDF67B-752C-481A-8548-E069D0FDC5A5}" srcOrd="1" destOrd="0" parTransId="{87F0AE15-A7FF-4BA9-8985-05469B402AB2}" sibTransId="{038C47A1-2BC5-4893-A491-F5F61A059636}"/>
    <dgm:cxn modelId="{34D82681-4489-4EB9-A54E-BA6B60C39803}" srcId="{C4279DA6-D5A9-41CE-9A1E-737FB960FAD8}" destId="{8773F54D-B03A-41B8-88CA-EDEBE4601611}" srcOrd="0" destOrd="0" parTransId="{CA639AE6-0257-4512-8CA6-7FA6E96F837D}" sibTransId="{30FEF5BA-74E8-407B-A1A1-5CDD9F524C21}"/>
    <dgm:cxn modelId="{F05A898A-DAFE-437E-B7C7-DE379552F7A7}" type="presOf" srcId="{5ED87829-B4CC-4C00-A16E-9F6A4135C765}" destId="{B9411C54-C418-4598-92EF-0B849701C935}" srcOrd="0" destOrd="0" presId="urn:microsoft.com/office/officeart/2018/5/layout/CenteredIconLabelDescriptionList"/>
    <dgm:cxn modelId="{D754148D-D503-42F9-836B-0F9ACF21C5D8}" srcId="{C4279DA6-D5A9-41CE-9A1E-737FB960FAD8}" destId="{46477C40-A0D0-4E96-B4BF-2A10B3D93089}" srcOrd="2" destOrd="0" parTransId="{3AF3490A-EAFC-457F-A34D-C78542277B14}" sibTransId="{EF6E4EE0-69E0-4B44-ACF4-B7CCF44939CD}"/>
    <dgm:cxn modelId="{1F9CD490-61AA-464D-8947-5D8164086109}" type="presOf" srcId="{A9A819AD-A8FA-425B-B2FF-70715463C44B}" destId="{7050AC49-0F9E-4636-AF3B-E1EA59D303DE}" srcOrd="0" destOrd="0" presId="urn:microsoft.com/office/officeart/2018/5/layout/CenteredIconLabelDescriptionList"/>
    <dgm:cxn modelId="{24328BA9-4743-4AF5-9F36-841BE938FD45}" srcId="{B6D2BCFF-F7D6-4F7E-ACD9-1AE4124243FE}" destId="{C4279DA6-D5A9-41CE-9A1E-737FB960FAD8}" srcOrd="1" destOrd="0" parTransId="{FA3159DD-8E45-40CD-8A12-A0F585FCD080}" sibTransId="{588B5158-0D5D-4D2E-8280-1B1B1F9DA388}"/>
    <dgm:cxn modelId="{58B127D6-EBD0-4E0B-85A8-C29F5976C23D}" type="presOf" srcId="{6AEDF67B-752C-481A-8548-E069D0FDC5A5}" destId="{B9411C54-C418-4598-92EF-0B849701C935}" srcOrd="0" destOrd="1" presId="urn:microsoft.com/office/officeart/2018/5/layout/CenteredIconLabelDescriptionList"/>
    <dgm:cxn modelId="{973DAADC-78B4-4878-9D90-261B87D40AB7}" srcId="{A9A819AD-A8FA-425B-B2FF-70715463C44B}" destId="{5ED87829-B4CC-4C00-A16E-9F6A4135C765}" srcOrd="0" destOrd="0" parTransId="{30131636-21A6-413D-887E-5C272F0D309A}" sibTransId="{FE67BDB2-9A62-4FED-AAF1-0FB1B72067D3}"/>
    <dgm:cxn modelId="{544A20E4-7B59-4A7D-ADBE-ACCBBF3BB8E0}" type="presOf" srcId="{E37B7F81-5E7E-4481-903A-346B806C545D}" destId="{8063E802-B228-4B6E-B401-BCBCBA8CA138}" srcOrd="0" destOrd="1" presId="urn:microsoft.com/office/officeart/2018/5/layout/CenteredIconLabelDescriptionList"/>
    <dgm:cxn modelId="{F26AEBF3-FF5E-4D48-B62A-234E2C4627FD}" type="presOf" srcId="{C4279DA6-D5A9-41CE-9A1E-737FB960FAD8}" destId="{C2CB53DF-90CA-4424-8953-732E73BB067E}" srcOrd="0" destOrd="0" presId="urn:microsoft.com/office/officeart/2018/5/layout/CenteredIconLabelDescriptionList"/>
    <dgm:cxn modelId="{3F578446-31C6-4B34-8E77-594B0FEA8A67}" type="presParOf" srcId="{AA64105D-9748-4C42-9A15-831387D56978}" destId="{400DE9B0-CDED-4381-A8A5-BBD559565245}" srcOrd="0" destOrd="0" presId="urn:microsoft.com/office/officeart/2018/5/layout/CenteredIconLabelDescriptionList"/>
    <dgm:cxn modelId="{EE3F5ACD-63BB-4D47-8D9A-D5A8A1E58FD3}" type="presParOf" srcId="{400DE9B0-CDED-4381-A8A5-BBD559565245}" destId="{EF9F6871-1FD4-41A6-AF92-E116F92E973F}" srcOrd="0" destOrd="0" presId="urn:microsoft.com/office/officeart/2018/5/layout/CenteredIconLabelDescriptionList"/>
    <dgm:cxn modelId="{1308BF40-FB4C-4B41-AAB0-890E2057DD9D}" type="presParOf" srcId="{400DE9B0-CDED-4381-A8A5-BBD559565245}" destId="{E78DB0D2-3705-463E-969B-4D41B4B64041}" srcOrd="1" destOrd="0" presId="urn:microsoft.com/office/officeart/2018/5/layout/CenteredIconLabelDescriptionList"/>
    <dgm:cxn modelId="{8DA32125-A8ED-46E1-ACF3-89C395704D83}" type="presParOf" srcId="{400DE9B0-CDED-4381-A8A5-BBD559565245}" destId="{7050AC49-0F9E-4636-AF3B-E1EA59D303DE}" srcOrd="2" destOrd="0" presId="urn:microsoft.com/office/officeart/2018/5/layout/CenteredIconLabelDescriptionList"/>
    <dgm:cxn modelId="{67AFE4DF-FE88-46C8-8F26-16B32BE95212}" type="presParOf" srcId="{400DE9B0-CDED-4381-A8A5-BBD559565245}" destId="{4009188F-4FCC-474F-A129-5BFD0FD3A7FD}" srcOrd="3" destOrd="0" presId="urn:microsoft.com/office/officeart/2018/5/layout/CenteredIconLabelDescriptionList"/>
    <dgm:cxn modelId="{F90D4999-42FE-46C0-8635-9BE54657CAFB}" type="presParOf" srcId="{400DE9B0-CDED-4381-A8A5-BBD559565245}" destId="{B9411C54-C418-4598-92EF-0B849701C935}" srcOrd="4" destOrd="0" presId="urn:microsoft.com/office/officeart/2018/5/layout/CenteredIconLabelDescriptionList"/>
    <dgm:cxn modelId="{2843C9DE-9F9B-479F-B6A9-F47EEE282936}" type="presParOf" srcId="{AA64105D-9748-4C42-9A15-831387D56978}" destId="{E567A190-3B96-4004-89A2-13F3F75826EC}" srcOrd="1" destOrd="0" presId="urn:microsoft.com/office/officeart/2018/5/layout/CenteredIconLabelDescriptionList"/>
    <dgm:cxn modelId="{6F990BD5-D0DD-4DD2-9D43-F2CF908E3CCE}" type="presParOf" srcId="{AA64105D-9748-4C42-9A15-831387D56978}" destId="{48846BD6-763C-4F0A-A75B-800C7A7EEFAD}" srcOrd="2" destOrd="0" presId="urn:microsoft.com/office/officeart/2018/5/layout/CenteredIconLabelDescriptionList"/>
    <dgm:cxn modelId="{C357A24C-9B2D-49B0-AAC3-C45E8EC26FEB}" type="presParOf" srcId="{48846BD6-763C-4F0A-A75B-800C7A7EEFAD}" destId="{554F7FA0-3F4A-401B-8426-CBCE32B9E49A}" srcOrd="0" destOrd="0" presId="urn:microsoft.com/office/officeart/2018/5/layout/CenteredIconLabelDescriptionList"/>
    <dgm:cxn modelId="{4E808B48-CA6B-4280-88F0-07C87579B08B}" type="presParOf" srcId="{48846BD6-763C-4F0A-A75B-800C7A7EEFAD}" destId="{2ABAD685-9EFA-4B3D-99FA-88694FAFA9A5}" srcOrd="1" destOrd="0" presId="urn:microsoft.com/office/officeart/2018/5/layout/CenteredIconLabelDescriptionList"/>
    <dgm:cxn modelId="{A7448352-B146-4146-A9A2-288121268C30}" type="presParOf" srcId="{48846BD6-763C-4F0A-A75B-800C7A7EEFAD}" destId="{C2CB53DF-90CA-4424-8953-732E73BB067E}" srcOrd="2" destOrd="0" presId="urn:microsoft.com/office/officeart/2018/5/layout/CenteredIconLabelDescriptionList"/>
    <dgm:cxn modelId="{50959CE5-193E-4FEC-A30B-54E489E21DC2}" type="presParOf" srcId="{48846BD6-763C-4F0A-A75B-800C7A7EEFAD}" destId="{31226C83-0B0A-4B4D-ADB8-C7C51FFBE299}" srcOrd="3" destOrd="0" presId="urn:microsoft.com/office/officeart/2018/5/layout/CenteredIconLabelDescriptionList"/>
    <dgm:cxn modelId="{3AE17940-0FF6-4A35-BB12-7B25E2E06D67}" type="presParOf" srcId="{48846BD6-763C-4F0A-A75B-800C7A7EEFAD}" destId="{8063E802-B228-4B6E-B401-BCBCBA8CA1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9363CE-6095-4E86-930F-4714243ED9D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7B05F-EFE9-4750-8781-92D053297250}">
      <dgm:prSet/>
      <dgm:spPr/>
      <dgm:t>
        <a:bodyPr/>
        <a:lstStyle/>
        <a:p>
          <a:pPr>
            <a:defRPr b="1"/>
          </a:pPr>
          <a:r>
            <a:rPr lang="en-US"/>
            <a:t>Maintenance</a:t>
          </a:r>
        </a:p>
      </dgm:t>
    </dgm:pt>
    <dgm:pt modelId="{0653C36F-BF38-497D-8EAD-BA8DC9B46E98}" type="parTrans" cxnId="{0692A407-1C96-45F9-8575-0F8D00D6E32E}">
      <dgm:prSet/>
      <dgm:spPr/>
      <dgm:t>
        <a:bodyPr/>
        <a:lstStyle/>
        <a:p>
          <a:endParaRPr lang="en-US"/>
        </a:p>
      </dgm:t>
    </dgm:pt>
    <dgm:pt modelId="{CDE91E41-DF92-4900-A818-55E4AC7F2C54}" type="sibTrans" cxnId="{0692A407-1C96-45F9-8575-0F8D00D6E32E}">
      <dgm:prSet/>
      <dgm:spPr/>
      <dgm:t>
        <a:bodyPr/>
        <a:lstStyle/>
        <a:p>
          <a:endParaRPr lang="en-US"/>
        </a:p>
      </dgm:t>
    </dgm:pt>
    <dgm:pt modelId="{DAA1EF2D-F735-471E-9F49-6F0BE1C9FBB0}">
      <dgm:prSet custT="1"/>
      <dgm:spPr/>
      <dgm:t>
        <a:bodyPr/>
        <a:lstStyle/>
        <a:p>
          <a:r>
            <a:rPr lang="en-US" sz="2400"/>
            <a:t>QuickBooks online is accessed through a browser and will not need to be maintained </a:t>
          </a:r>
        </a:p>
      </dgm:t>
    </dgm:pt>
    <dgm:pt modelId="{9C60303C-A61D-4B02-8DC5-A42ACE8A84CC}" type="parTrans" cxnId="{FF57A586-C1DA-400C-982D-BC18F476F69E}">
      <dgm:prSet/>
      <dgm:spPr/>
      <dgm:t>
        <a:bodyPr/>
        <a:lstStyle/>
        <a:p>
          <a:endParaRPr lang="en-US"/>
        </a:p>
      </dgm:t>
    </dgm:pt>
    <dgm:pt modelId="{B1F816AB-8B42-43C9-8172-F9127778BE66}" type="sibTrans" cxnId="{FF57A586-C1DA-400C-982D-BC18F476F69E}">
      <dgm:prSet/>
      <dgm:spPr/>
      <dgm:t>
        <a:bodyPr/>
        <a:lstStyle/>
        <a:p>
          <a:endParaRPr lang="en-US"/>
        </a:p>
      </dgm:t>
    </dgm:pt>
    <dgm:pt modelId="{ED759E46-8B79-40BE-AA50-B711F63F2DF8}">
      <dgm:prSet custT="1"/>
      <dgm:spPr/>
      <dgm:t>
        <a:bodyPr/>
        <a:lstStyle/>
        <a:p>
          <a:r>
            <a:rPr lang="en-US" sz="2400"/>
            <a:t>If issues arise QuickBooks can be reached through the QuickBooks contact webpage or a support number</a:t>
          </a:r>
        </a:p>
      </dgm:t>
    </dgm:pt>
    <dgm:pt modelId="{641A1638-ACD0-41D6-9CA1-C7E391B15378}" type="parTrans" cxnId="{847F818E-5096-4B7C-A0FC-F6950B595C18}">
      <dgm:prSet/>
      <dgm:spPr/>
      <dgm:t>
        <a:bodyPr/>
        <a:lstStyle/>
        <a:p>
          <a:endParaRPr lang="en-US"/>
        </a:p>
      </dgm:t>
    </dgm:pt>
    <dgm:pt modelId="{F1931095-A497-489C-8978-98E69F8CE131}" type="sibTrans" cxnId="{847F818E-5096-4B7C-A0FC-F6950B595C18}">
      <dgm:prSet/>
      <dgm:spPr/>
      <dgm:t>
        <a:bodyPr/>
        <a:lstStyle/>
        <a:p>
          <a:endParaRPr lang="en-US"/>
        </a:p>
      </dgm:t>
    </dgm:pt>
    <dgm:pt modelId="{9F655140-A85F-4E37-B358-DA89C66E175B}">
      <dgm:prSet/>
      <dgm:spPr/>
      <dgm:t>
        <a:bodyPr/>
        <a:lstStyle/>
        <a:p>
          <a:pPr>
            <a:defRPr b="1"/>
          </a:pPr>
          <a:r>
            <a:rPr lang="en-US"/>
            <a:t>Modification</a:t>
          </a:r>
        </a:p>
      </dgm:t>
    </dgm:pt>
    <dgm:pt modelId="{6F15913E-4EA9-4D1C-8B30-9F668A7D1361}" type="parTrans" cxnId="{76189FD5-27D6-4F37-8AD1-037C3CABFBAE}">
      <dgm:prSet/>
      <dgm:spPr/>
      <dgm:t>
        <a:bodyPr/>
        <a:lstStyle/>
        <a:p>
          <a:endParaRPr lang="en-US"/>
        </a:p>
      </dgm:t>
    </dgm:pt>
    <dgm:pt modelId="{D59ED29A-62B3-49E5-8A82-23D1A40704C2}" type="sibTrans" cxnId="{76189FD5-27D6-4F37-8AD1-037C3CABFBAE}">
      <dgm:prSet/>
      <dgm:spPr/>
      <dgm:t>
        <a:bodyPr/>
        <a:lstStyle/>
        <a:p>
          <a:endParaRPr lang="en-US"/>
        </a:p>
      </dgm:t>
    </dgm:pt>
    <dgm:pt modelId="{E4908476-7C26-4E8D-AA76-95C7F1AF0211}">
      <dgm:prSet custT="1"/>
      <dgm:spPr/>
      <dgm:t>
        <a:bodyPr/>
        <a:lstStyle/>
        <a:p>
          <a:r>
            <a:rPr lang="en-US" sz="2400"/>
            <a:t>The simple start plan does not allow for modification </a:t>
          </a:r>
        </a:p>
      </dgm:t>
    </dgm:pt>
    <dgm:pt modelId="{7052AD4B-F24C-45F3-87CB-1B79EBD9EB66}" type="parTrans" cxnId="{34B904F1-A5AA-460E-9244-7F319907C9CD}">
      <dgm:prSet/>
      <dgm:spPr/>
      <dgm:t>
        <a:bodyPr/>
        <a:lstStyle/>
        <a:p>
          <a:endParaRPr lang="en-US"/>
        </a:p>
      </dgm:t>
    </dgm:pt>
    <dgm:pt modelId="{45F912B5-6616-40DF-8E97-758D7B99EA8E}" type="sibTrans" cxnId="{34B904F1-A5AA-460E-9244-7F319907C9CD}">
      <dgm:prSet/>
      <dgm:spPr/>
      <dgm:t>
        <a:bodyPr/>
        <a:lstStyle/>
        <a:p>
          <a:endParaRPr lang="en-US"/>
        </a:p>
      </dgm:t>
    </dgm:pt>
    <dgm:pt modelId="{27BF865E-2347-4C6B-87ED-EABA27C1A42C}">
      <dgm:prSet custT="1"/>
      <dgm:spPr/>
      <dgm:t>
        <a:bodyPr/>
        <a:lstStyle/>
        <a:p>
          <a:r>
            <a:rPr lang="en-US" sz="2400"/>
            <a:t>The plan can be upgraded at any time if it suits the business needs in the future</a:t>
          </a:r>
        </a:p>
      </dgm:t>
    </dgm:pt>
    <dgm:pt modelId="{9CC47ABF-4DED-4100-A888-1C7203E32F5C}" type="parTrans" cxnId="{6EBEF0FF-7B26-496B-8861-84C2EBAC642A}">
      <dgm:prSet/>
      <dgm:spPr/>
      <dgm:t>
        <a:bodyPr/>
        <a:lstStyle/>
        <a:p>
          <a:endParaRPr lang="en-US"/>
        </a:p>
      </dgm:t>
    </dgm:pt>
    <dgm:pt modelId="{D5C0E6F0-3E9F-44E5-8212-DFEBA788528D}" type="sibTrans" cxnId="{6EBEF0FF-7B26-496B-8861-84C2EBAC642A}">
      <dgm:prSet/>
      <dgm:spPr/>
      <dgm:t>
        <a:bodyPr/>
        <a:lstStyle/>
        <a:p>
          <a:endParaRPr lang="en-US"/>
        </a:p>
      </dgm:t>
    </dgm:pt>
    <dgm:pt modelId="{48187571-1F2E-47B9-98E1-7CE6915F40A8}" type="pres">
      <dgm:prSet presAssocID="{D09363CE-6095-4E86-930F-4714243ED9D2}" presName="root" presStyleCnt="0">
        <dgm:presLayoutVars>
          <dgm:dir/>
          <dgm:resizeHandles val="exact"/>
        </dgm:presLayoutVars>
      </dgm:prSet>
      <dgm:spPr/>
    </dgm:pt>
    <dgm:pt modelId="{C12ED107-6C76-4C09-97C5-970FE463307A}" type="pres">
      <dgm:prSet presAssocID="{5C67B05F-EFE9-4750-8781-92D053297250}" presName="compNode" presStyleCnt="0"/>
      <dgm:spPr/>
    </dgm:pt>
    <dgm:pt modelId="{1E2B6F5D-9382-456F-862C-AB52152FBAD8}" type="pres">
      <dgm:prSet presAssocID="{5C67B05F-EFE9-4750-8781-92D0532972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 with solid fill"/>
        </a:ext>
      </dgm:extLst>
    </dgm:pt>
    <dgm:pt modelId="{97B36563-BB6B-46B1-AF61-B46696A9B2F0}" type="pres">
      <dgm:prSet presAssocID="{5C67B05F-EFE9-4750-8781-92D053297250}" presName="iconSpace" presStyleCnt="0"/>
      <dgm:spPr/>
    </dgm:pt>
    <dgm:pt modelId="{83BA65F9-D47F-416B-8DFA-CED3441192D1}" type="pres">
      <dgm:prSet presAssocID="{5C67B05F-EFE9-4750-8781-92D053297250}" presName="parTx" presStyleLbl="revTx" presStyleIdx="0" presStyleCnt="4">
        <dgm:presLayoutVars>
          <dgm:chMax val="0"/>
          <dgm:chPref val="0"/>
        </dgm:presLayoutVars>
      </dgm:prSet>
      <dgm:spPr/>
    </dgm:pt>
    <dgm:pt modelId="{013827EF-FFBA-43B9-B285-D63AD3BE2D87}" type="pres">
      <dgm:prSet presAssocID="{5C67B05F-EFE9-4750-8781-92D053297250}" presName="txSpace" presStyleCnt="0"/>
      <dgm:spPr/>
    </dgm:pt>
    <dgm:pt modelId="{6B29FB77-682D-485B-AC1C-20B117C804B6}" type="pres">
      <dgm:prSet presAssocID="{5C67B05F-EFE9-4750-8781-92D053297250}" presName="desTx" presStyleLbl="revTx" presStyleIdx="1" presStyleCnt="4" custScaleX="140577">
        <dgm:presLayoutVars/>
      </dgm:prSet>
      <dgm:spPr/>
    </dgm:pt>
    <dgm:pt modelId="{82A0ADE0-EF3F-46A8-8F16-FAAFCFBE8137}" type="pres">
      <dgm:prSet presAssocID="{CDE91E41-DF92-4900-A818-55E4AC7F2C54}" presName="sibTrans" presStyleCnt="0"/>
      <dgm:spPr/>
    </dgm:pt>
    <dgm:pt modelId="{05375276-A5C4-4E72-BFBA-FBCEB36F4905}" type="pres">
      <dgm:prSet presAssocID="{9F655140-A85F-4E37-B358-DA89C66E175B}" presName="compNode" presStyleCnt="0"/>
      <dgm:spPr/>
    </dgm:pt>
    <dgm:pt modelId="{B27FBDF4-FAA8-440E-AC19-69B04431BCAD}" type="pres">
      <dgm:prSet presAssocID="{9F655140-A85F-4E37-B358-DA89C66E17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B1D6892E-F406-48E9-8695-1C4474BEA0A5}" type="pres">
      <dgm:prSet presAssocID="{9F655140-A85F-4E37-B358-DA89C66E175B}" presName="iconSpace" presStyleCnt="0"/>
      <dgm:spPr/>
    </dgm:pt>
    <dgm:pt modelId="{F6B8029D-9A9B-428C-8E29-BE6AFA9C457D}" type="pres">
      <dgm:prSet presAssocID="{9F655140-A85F-4E37-B358-DA89C66E175B}" presName="parTx" presStyleLbl="revTx" presStyleIdx="2" presStyleCnt="4">
        <dgm:presLayoutVars>
          <dgm:chMax val="0"/>
          <dgm:chPref val="0"/>
        </dgm:presLayoutVars>
      </dgm:prSet>
      <dgm:spPr/>
    </dgm:pt>
    <dgm:pt modelId="{ECFFFE52-4B90-4BD8-BA53-92E4C0D8F2CA}" type="pres">
      <dgm:prSet presAssocID="{9F655140-A85F-4E37-B358-DA89C66E175B}" presName="txSpace" presStyleCnt="0"/>
      <dgm:spPr/>
    </dgm:pt>
    <dgm:pt modelId="{7F56DC39-F8D8-426B-835B-79D67CB9FAA7}" type="pres">
      <dgm:prSet presAssocID="{9F655140-A85F-4E37-B358-DA89C66E175B}" presName="desTx" presStyleLbl="revTx" presStyleIdx="3" presStyleCnt="4" custScaleX="137241">
        <dgm:presLayoutVars/>
      </dgm:prSet>
      <dgm:spPr/>
    </dgm:pt>
  </dgm:ptLst>
  <dgm:cxnLst>
    <dgm:cxn modelId="{0692A407-1C96-45F9-8575-0F8D00D6E32E}" srcId="{D09363CE-6095-4E86-930F-4714243ED9D2}" destId="{5C67B05F-EFE9-4750-8781-92D053297250}" srcOrd="0" destOrd="0" parTransId="{0653C36F-BF38-497D-8EAD-BA8DC9B46E98}" sibTransId="{CDE91E41-DF92-4900-A818-55E4AC7F2C54}"/>
    <dgm:cxn modelId="{6E2A3161-C3DB-4273-BC84-A602101F3629}" type="presOf" srcId="{DAA1EF2D-F735-471E-9F49-6F0BE1C9FBB0}" destId="{6B29FB77-682D-485B-AC1C-20B117C804B6}" srcOrd="0" destOrd="0" presId="urn:microsoft.com/office/officeart/2018/5/layout/CenteredIconLabelDescriptionList"/>
    <dgm:cxn modelId="{A7247073-5AE4-4361-BF76-A9CBF3C84A40}" type="presOf" srcId="{ED759E46-8B79-40BE-AA50-B711F63F2DF8}" destId="{6B29FB77-682D-485B-AC1C-20B117C804B6}" srcOrd="0" destOrd="1" presId="urn:microsoft.com/office/officeart/2018/5/layout/CenteredIconLabelDescriptionList"/>
    <dgm:cxn modelId="{58588E74-37F1-4982-8461-E9DABA88E6C3}" type="presOf" srcId="{9F655140-A85F-4E37-B358-DA89C66E175B}" destId="{F6B8029D-9A9B-428C-8E29-BE6AFA9C457D}" srcOrd="0" destOrd="0" presId="urn:microsoft.com/office/officeart/2018/5/layout/CenteredIconLabelDescriptionList"/>
    <dgm:cxn modelId="{CF758757-0CB8-4F9E-AE45-25F7F71915EE}" type="presOf" srcId="{D09363CE-6095-4E86-930F-4714243ED9D2}" destId="{48187571-1F2E-47B9-98E1-7CE6915F40A8}" srcOrd="0" destOrd="0" presId="urn:microsoft.com/office/officeart/2018/5/layout/CenteredIconLabelDescriptionList"/>
    <dgm:cxn modelId="{FF57A586-C1DA-400C-982D-BC18F476F69E}" srcId="{5C67B05F-EFE9-4750-8781-92D053297250}" destId="{DAA1EF2D-F735-471E-9F49-6F0BE1C9FBB0}" srcOrd="0" destOrd="0" parTransId="{9C60303C-A61D-4B02-8DC5-A42ACE8A84CC}" sibTransId="{B1F816AB-8B42-43C9-8172-F9127778BE66}"/>
    <dgm:cxn modelId="{847F818E-5096-4B7C-A0FC-F6950B595C18}" srcId="{5C67B05F-EFE9-4750-8781-92D053297250}" destId="{ED759E46-8B79-40BE-AA50-B711F63F2DF8}" srcOrd="1" destOrd="0" parTransId="{641A1638-ACD0-41D6-9CA1-C7E391B15378}" sibTransId="{F1931095-A497-489C-8978-98E69F8CE131}"/>
    <dgm:cxn modelId="{96D800A3-AA95-41B2-8175-D91E21273C49}" type="presOf" srcId="{E4908476-7C26-4E8D-AA76-95C7F1AF0211}" destId="{7F56DC39-F8D8-426B-835B-79D67CB9FAA7}" srcOrd="0" destOrd="0" presId="urn:microsoft.com/office/officeart/2018/5/layout/CenteredIconLabelDescriptionList"/>
    <dgm:cxn modelId="{B08FF9C8-2060-4870-8AAB-CE1C530649DE}" type="presOf" srcId="{5C67B05F-EFE9-4750-8781-92D053297250}" destId="{83BA65F9-D47F-416B-8DFA-CED3441192D1}" srcOrd="0" destOrd="0" presId="urn:microsoft.com/office/officeart/2018/5/layout/CenteredIconLabelDescriptionList"/>
    <dgm:cxn modelId="{76189FD5-27D6-4F37-8AD1-037C3CABFBAE}" srcId="{D09363CE-6095-4E86-930F-4714243ED9D2}" destId="{9F655140-A85F-4E37-B358-DA89C66E175B}" srcOrd="1" destOrd="0" parTransId="{6F15913E-4EA9-4D1C-8B30-9F668A7D1361}" sibTransId="{D59ED29A-62B3-49E5-8A82-23D1A40704C2}"/>
    <dgm:cxn modelId="{14CCB1DA-7E82-48C7-B470-FEDA003BA3E3}" type="presOf" srcId="{27BF865E-2347-4C6B-87ED-EABA27C1A42C}" destId="{7F56DC39-F8D8-426B-835B-79D67CB9FAA7}" srcOrd="0" destOrd="1" presId="urn:microsoft.com/office/officeart/2018/5/layout/CenteredIconLabelDescriptionList"/>
    <dgm:cxn modelId="{34B904F1-A5AA-460E-9244-7F319907C9CD}" srcId="{9F655140-A85F-4E37-B358-DA89C66E175B}" destId="{E4908476-7C26-4E8D-AA76-95C7F1AF0211}" srcOrd="0" destOrd="0" parTransId="{7052AD4B-F24C-45F3-87CB-1B79EBD9EB66}" sibTransId="{45F912B5-6616-40DF-8E97-758D7B99EA8E}"/>
    <dgm:cxn modelId="{6EBEF0FF-7B26-496B-8861-84C2EBAC642A}" srcId="{9F655140-A85F-4E37-B358-DA89C66E175B}" destId="{27BF865E-2347-4C6B-87ED-EABA27C1A42C}" srcOrd="1" destOrd="0" parTransId="{9CC47ABF-4DED-4100-A888-1C7203E32F5C}" sibTransId="{D5C0E6F0-3E9F-44E5-8212-DFEBA788528D}"/>
    <dgm:cxn modelId="{28264402-4542-4F66-A533-3A4DF75FF3B0}" type="presParOf" srcId="{48187571-1F2E-47B9-98E1-7CE6915F40A8}" destId="{C12ED107-6C76-4C09-97C5-970FE463307A}" srcOrd="0" destOrd="0" presId="urn:microsoft.com/office/officeart/2018/5/layout/CenteredIconLabelDescriptionList"/>
    <dgm:cxn modelId="{2D0996AC-8F18-4FD0-810B-8DC72EE59B4B}" type="presParOf" srcId="{C12ED107-6C76-4C09-97C5-970FE463307A}" destId="{1E2B6F5D-9382-456F-862C-AB52152FBAD8}" srcOrd="0" destOrd="0" presId="urn:microsoft.com/office/officeart/2018/5/layout/CenteredIconLabelDescriptionList"/>
    <dgm:cxn modelId="{445F5CD6-F25C-49CD-A7D3-1177D4815B75}" type="presParOf" srcId="{C12ED107-6C76-4C09-97C5-970FE463307A}" destId="{97B36563-BB6B-46B1-AF61-B46696A9B2F0}" srcOrd="1" destOrd="0" presId="urn:microsoft.com/office/officeart/2018/5/layout/CenteredIconLabelDescriptionList"/>
    <dgm:cxn modelId="{023FFC7A-DDFE-474A-964F-38D072817DFD}" type="presParOf" srcId="{C12ED107-6C76-4C09-97C5-970FE463307A}" destId="{83BA65F9-D47F-416B-8DFA-CED3441192D1}" srcOrd="2" destOrd="0" presId="urn:microsoft.com/office/officeart/2018/5/layout/CenteredIconLabelDescriptionList"/>
    <dgm:cxn modelId="{119715E8-1AB7-4C30-87AF-8AEAEA652686}" type="presParOf" srcId="{C12ED107-6C76-4C09-97C5-970FE463307A}" destId="{013827EF-FFBA-43B9-B285-D63AD3BE2D87}" srcOrd="3" destOrd="0" presId="urn:microsoft.com/office/officeart/2018/5/layout/CenteredIconLabelDescriptionList"/>
    <dgm:cxn modelId="{AD0ED314-898E-4A49-A3A7-2AC73FDEFA12}" type="presParOf" srcId="{C12ED107-6C76-4C09-97C5-970FE463307A}" destId="{6B29FB77-682D-485B-AC1C-20B117C804B6}" srcOrd="4" destOrd="0" presId="urn:microsoft.com/office/officeart/2018/5/layout/CenteredIconLabelDescriptionList"/>
    <dgm:cxn modelId="{CF5B68D0-35F4-44AD-B59A-69AC33C3264E}" type="presParOf" srcId="{48187571-1F2E-47B9-98E1-7CE6915F40A8}" destId="{82A0ADE0-EF3F-46A8-8F16-FAAFCFBE8137}" srcOrd="1" destOrd="0" presId="urn:microsoft.com/office/officeart/2018/5/layout/CenteredIconLabelDescriptionList"/>
    <dgm:cxn modelId="{A526B3AA-6005-4E0E-B362-0183C4D13F2D}" type="presParOf" srcId="{48187571-1F2E-47B9-98E1-7CE6915F40A8}" destId="{05375276-A5C4-4E72-BFBA-FBCEB36F4905}" srcOrd="2" destOrd="0" presId="urn:microsoft.com/office/officeart/2018/5/layout/CenteredIconLabelDescriptionList"/>
    <dgm:cxn modelId="{E0C7056E-7005-4870-AFAB-6A11A17EABB9}" type="presParOf" srcId="{05375276-A5C4-4E72-BFBA-FBCEB36F4905}" destId="{B27FBDF4-FAA8-440E-AC19-69B04431BCAD}" srcOrd="0" destOrd="0" presId="urn:microsoft.com/office/officeart/2018/5/layout/CenteredIconLabelDescriptionList"/>
    <dgm:cxn modelId="{F1AE8BE2-B40D-49C0-BDF4-DAD82B628F2C}" type="presParOf" srcId="{05375276-A5C4-4E72-BFBA-FBCEB36F4905}" destId="{B1D6892E-F406-48E9-8695-1C4474BEA0A5}" srcOrd="1" destOrd="0" presId="urn:microsoft.com/office/officeart/2018/5/layout/CenteredIconLabelDescriptionList"/>
    <dgm:cxn modelId="{CAEFFEA9-1E99-4A96-9D00-988BB96587F2}" type="presParOf" srcId="{05375276-A5C4-4E72-BFBA-FBCEB36F4905}" destId="{F6B8029D-9A9B-428C-8E29-BE6AFA9C457D}" srcOrd="2" destOrd="0" presId="urn:microsoft.com/office/officeart/2018/5/layout/CenteredIconLabelDescriptionList"/>
    <dgm:cxn modelId="{7DBFF825-65A2-4282-BB94-0F1BF4266B5C}" type="presParOf" srcId="{05375276-A5C4-4E72-BFBA-FBCEB36F4905}" destId="{ECFFFE52-4B90-4BD8-BA53-92E4C0D8F2CA}" srcOrd="3" destOrd="0" presId="urn:microsoft.com/office/officeart/2018/5/layout/CenteredIconLabelDescriptionList"/>
    <dgm:cxn modelId="{B9F740A8-7D0C-4F7C-9DF7-C94BA9CF5C93}" type="presParOf" srcId="{05375276-A5C4-4E72-BFBA-FBCEB36F4905}" destId="{7F56DC39-F8D8-426B-835B-79D67CB9FA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F9429-E4B6-4C6A-89D0-0BBE51E4BCD2}">
      <dsp:nvSpPr>
        <dsp:cNvPr id="0" name=""/>
        <dsp:cNvSpPr/>
      </dsp:nvSpPr>
      <dsp:spPr>
        <a:xfrm>
          <a:off x="3160067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285" y="2092775"/>
        <a:ext cx="36265" cy="7253"/>
      </dsp:txXfrm>
    </dsp:sp>
    <dsp:sp modelId="{BAEDBAA4-940A-4C45-9A05-5DB6D6CEF5AC}">
      <dsp:nvSpPr>
        <dsp:cNvPr id="0" name=""/>
        <dsp:cNvSpPr/>
      </dsp:nvSpPr>
      <dsp:spPr>
        <a:xfrm>
          <a:off x="8377" y="1150355"/>
          <a:ext cx="3153489" cy="1892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Maximize efficiency of the employees </a:t>
          </a:r>
        </a:p>
      </dsp:txBody>
      <dsp:txXfrm>
        <a:off x="8377" y="1150355"/>
        <a:ext cx="3153489" cy="1892093"/>
      </dsp:txXfrm>
    </dsp:sp>
    <dsp:sp modelId="{6E72A8C7-16F2-4774-92DD-C630838A31EB}">
      <dsp:nvSpPr>
        <dsp:cNvPr id="0" name=""/>
        <dsp:cNvSpPr/>
      </dsp:nvSpPr>
      <dsp:spPr>
        <a:xfrm>
          <a:off x="7038859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8078" y="2092775"/>
        <a:ext cx="36265" cy="7253"/>
      </dsp:txXfrm>
    </dsp:sp>
    <dsp:sp modelId="{FCFD7D33-8537-4FFF-B658-461B4D87C17F}">
      <dsp:nvSpPr>
        <dsp:cNvPr id="0" name=""/>
        <dsp:cNvSpPr/>
      </dsp:nvSpPr>
      <dsp:spPr>
        <a:xfrm>
          <a:off x="3887169" y="1150355"/>
          <a:ext cx="3153489" cy="1892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Increase productivity of the staff </a:t>
          </a:r>
        </a:p>
      </dsp:txBody>
      <dsp:txXfrm>
        <a:off x="3887169" y="1150355"/>
        <a:ext cx="3153489" cy="1892093"/>
      </dsp:txXfrm>
    </dsp:sp>
    <dsp:sp modelId="{473E6E4D-894B-42FB-ABF5-C62C0D55FE48}">
      <dsp:nvSpPr>
        <dsp:cNvPr id="0" name=""/>
        <dsp:cNvSpPr/>
      </dsp:nvSpPr>
      <dsp:spPr>
        <a:xfrm>
          <a:off x="7765961" y="1150355"/>
          <a:ext cx="3153489" cy="1892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Provide alternatives to completing tasks </a:t>
          </a:r>
        </a:p>
      </dsp:txBody>
      <dsp:txXfrm>
        <a:off x="7765961" y="1150355"/>
        <a:ext cx="3153489" cy="18920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14B3-158A-451F-9277-F021175DBE95}">
      <dsp:nvSpPr>
        <dsp:cNvPr id="0" name=""/>
        <dsp:cNvSpPr/>
      </dsp:nvSpPr>
      <dsp:spPr>
        <a:xfrm rot="5400000">
          <a:off x="5753801" y="-1400502"/>
          <a:ext cx="3354244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Training solutions 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Local QuickBooks expert: rates vary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Instructor-led classes: from $389.95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Self-paced learning: from $39.95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QuickBooks Training:-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Training videos: Free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Training addon: 50$</a:t>
          </a:r>
        </a:p>
      </dsp:txBody>
      <dsp:txXfrm rot="-5400000">
        <a:off x="3934019" y="583021"/>
        <a:ext cx="6830069" cy="3026762"/>
      </dsp:txXfrm>
    </dsp:sp>
    <dsp:sp modelId="{693162AC-38F1-4CC0-A020-CFDC04BB708F}">
      <dsp:nvSpPr>
        <dsp:cNvPr id="0" name=""/>
        <dsp:cNvSpPr/>
      </dsp:nvSpPr>
      <dsp:spPr>
        <a:xfrm>
          <a:off x="0" y="0"/>
          <a:ext cx="3934018" cy="4192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QuickBooks online is similar to Shopify which many of the staff are familiar with </a:t>
          </a:r>
        </a:p>
      </dsp:txBody>
      <dsp:txXfrm>
        <a:off x="192043" y="192043"/>
        <a:ext cx="3549932" cy="38087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302CF-A47D-40A0-9EAA-91910CAD0A27}">
      <dsp:nvSpPr>
        <dsp:cNvPr id="0" name=""/>
        <dsp:cNvSpPr/>
      </dsp:nvSpPr>
      <dsp:spPr>
        <a:xfrm>
          <a:off x="883608" y="71215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F10F6-FE43-4234-A825-F42C8750E9BC}">
      <dsp:nvSpPr>
        <dsp:cNvPr id="0" name=""/>
        <dsp:cNvSpPr/>
      </dsp:nvSpPr>
      <dsp:spPr>
        <a:xfrm>
          <a:off x="1582" y="188262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Development Cost</a:t>
          </a:r>
        </a:p>
      </dsp:txBody>
      <dsp:txXfrm>
        <a:off x="1582" y="1882625"/>
        <a:ext cx="3261093" cy="489164"/>
      </dsp:txXfrm>
    </dsp:sp>
    <dsp:sp modelId="{90F03E79-AABA-485F-BB86-791D24B7CA5F}">
      <dsp:nvSpPr>
        <dsp:cNvPr id="0" name=""/>
        <dsp:cNvSpPr/>
      </dsp:nvSpPr>
      <dsp:spPr>
        <a:xfrm>
          <a:off x="1582" y="2431095"/>
          <a:ext cx="3261093" cy="114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$30/month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estimated $50 training</a:t>
          </a:r>
        </a:p>
      </dsp:txBody>
      <dsp:txXfrm>
        <a:off x="1582" y="2431095"/>
        <a:ext cx="3261093" cy="1147976"/>
      </dsp:txXfrm>
    </dsp:sp>
    <dsp:sp modelId="{9C03C47D-12B6-4E14-8511-5AAD9FA14AB7}">
      <dsp:nvSpPr>
        <dsp:cNvPr id="0" name=""/>
        <dsp:cNvSpPr/>
      </dsp:nvSpPr>
      <dsp:spPr>
        <a:xfrm>
          <a:off x="4723486" y="71215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C809B-BF12-497C-8C1D-B984C317A3BF}">
      <dsp:nvSpPr>
        <dsp:cNvPr id="0" name=""/>
        <dsp:cNvSpPr/>
      </dsp:nvSpPr>
      <dsp:spPr>
        <a:xfrm>
          <a:off x="3833367" y="188262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Development Time</a:t>
          </a:r>
        </a:p>
      </dsp:txBody>
      <dsp:txXfrm>
        <a:off x="3833367" y="1882625"/>
        <a:ext cx="3261093" cy="489164"/>
      </dsp:txXfrm>
    </dsp:sp>
    <dsp:sp modelId="{9339ED2C-CAD4-4687-9036-831F6B05A53A}">
      <dsp:nvSpPr>
        <dsp:cNvPr id="0" name=""/>
        <dsp:cNvSpPr/>
      </dsp:nvSpPr>
      <dsp:spPr>
        <a:xfrm>
          <a:off x="3833367" y="2431095"/>
          <a:ext cx="3261093" cy="114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1-day setup time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5-day training time</a:t>
          </a:r>
        </a:p>
      </dsp:txBody>
      <dsp:txXfrm>
        <a:off x="3833367" y="2431095"/>
        <a:ext cx="3261093" cy="1147976"/>
      </dsp:txXfrm>
    </dsp:sp>
    <dsp:sp modelId="{60898BB6-BDDA-4B37-B049-1066A9E55D7C}">
      <dsp:nvSpPr>
        <dsp:cNvPr id="0" name=""/>
        <dsp:cNvSpPr/>
      </dsp:nvSpPr>
      <dsp:spPr>
        <a:xfrm>
          <a:off x="8563363" y="71215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C151-AC39-4BBA-ABBB-FA76920010E8}">
      <dsp:nvSpPr>
        <dsp:cNvPr id="0" name=""/>
        <dsp:cNvSpPr/>
      </dsp:nvSpPr>
      <dsp:spPr>
        <a:xfrm>
          <a:off x="7665152" y="188262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Expected Payback</a:t>
          </a:r>
        </a:p>
      </dsp:txBody>
      <dsp:txXfrm>
        <a:off x="7665152" y="1882625"/>
        <a:ext cx="3261093" cy="489164"/>
      </dsp:txXfrm>
    </dsp:sp>
    <dsp:sp modelId="{ADDF85EA-1487-4634-A577-4398D8C1F55F}">
      <dsp:nvSpPr>
        <dsp:cNvPr id="0" name=""/>
        <dsp:cNvSpPr/>
      </dsp:nvSpPr>
      <dsp:spPr>
        <a:xfrm>
          <a:off x="7665152" y="2431095"/>
          <a:ext cx="3261093" cy="114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1-month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through time and wages saved</a:t>
          </a:r>
        </a:p>
      </dsp:txBody>
      <dsp:txXfrm>
        <a:off x="7665152" y="2431095"/>
        <a:ext cx="3261093" cy="1147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7375C-35EB-44C0-8DDB-4E3E0E0A2261}">
      <dsp:nvSpPr>
        <dsp:cNvPr id="0" name=""/>
        <dsp:cNvSpPr/>
      </dsp:nvSpPr>
      <dsp:spPr>
        <a:xfrm>
          <a:off x="679050" y="55133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ECB49-DBE3-480C-AF93-B3AD19EFB849}">
      <dsp:nvSpPr>
        <dsp:cNvPr id="0" name=""/>
        <dsp:cNvSpPr/>
      </dsp:nvSpPr>
      <dsp:spPr>
        <a:xfrm>
          <a:off x="1081237" y="953527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86EA7-EF68-4D68-8DF2-5F7F12CB0443}">
      <dsp:nvSpPr>
        <dsp:cNvPr id="0" name=""/>
        <dsp:cNvSpPr/>
      </dsp:nvSpPr>
      <dsp:spPr>
        <a:xfrm>
          <a:off x="75768" y="302634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system should have the ability to integrate with current systems</a:t>
          </a:r>
        </a:p>
      </dsp:txBody>
      <dsp:txXfrm>
        <a:off x="75768" y="3026340"/>
        <a:ext cx="3093750" cy="720000"/>
      </dsp:txXfrm>
    </dsp:sp>
    <dsp:sp modelId="{9A687FB4-5808-4160-8D93-918B241B83A9}">
      <dsp:nvSpPr>
        <dsp:cNvPr id="0" name=""/>
        <dsp:cNvSpPr/>
      </dsp:nvSpPr>
      <dsp:spPr>
        <a:xfrm>
          <a:off x="4314206" y="55133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D9AD8-DFA4-4E5C-B304-995BDC1F9ACE}">
      <dsp:nvSpPr>
        <dsp:cNvPr id="0" name=""/>
        <dsp:cNvSpPr/>
      </dsp:nvSpPr>
      <dsp:spPr>
        <a:xfrm>
          <a:off x="4716393" y="953527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00803-692E-4CB0-9E9D-FDFEDE425E6E}">
      <dsp:nvSpPr>
        <dsp:cNvPr id="0" name=""/>
        <dsp:cNvSpPr/>
      </dsp:nvSpPr>
      <dsp:spPr>
        <a:xfrm>
          <a:off x="3710925" y="302634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Staff will be trained and will use the system for its designed purpose</a:t>
          </a:r>
        </a:p>
      </dsp:txBody>
      <dsp:txXfrm>
        <a:off x="3710925" y="3026340"/>
        <a:ext cx="3093750" cy="720000"/>
      </dsp:txXfrm>
    </dsp:sp>
    <dsp:sp modelId="{7AF7241B-F03F-428E-88A2-3EE9591A3D1C}">
      <dsp:nvSpPr>
        <dsp:cNvPr id="0" name=""/>
        <dsp:cNvSpPr/>
      </dsp:nvSpPr>
      <dsp:spPr>
        <a:xfrm>
          <a:off x="7949362" y="55133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FB28B-FD90-43BD-A5C3-B20A6A3DFA7B}">
      <dsp:nvSpPr>
        <dsp:cNvPr id="0" name=""/>
        <dsp:cNvSpPr/>
      </dsp:nvSpPr>
      <dsp:spPr>
        <a:xfrm>
          <a:off x="8351550" y="953527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B199-F606-4A99-8616-4BB83C046BF1}">
      <dsp:nvSpPr>
        <dsp:cNvPr id="0" name=""/>
        <dsp:cNvSpPr/>
      </dsp:nvSpPr>
      <dsp:spPr>
        <a:xfrm>
          <a:off x="7346081" y="302634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Implementation of the recommendation will not disrupt the business</a:t>
          </a:r>
        </a:p>
      </dsp:txBody>
      <dsp:txXfrm>
        <a:off x="7346081" y="3026340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62F32-A690-4D6D-AA8E-DDBA0DA4502D}">
      <dsp:nvSpPr>
        <dsp:cNvPr id="0" name=""/>
        <dsp:cNvSpPr/>
      </dsp:nvSpPr>
      <dsp:spPr>
        <a:xfrm>
          <a:off x="1843254" y="944026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7689-B715-4CA7-BE6B-F7F37462E838}">
      <dsp:nvSpPr>
        <dsp:cNvPr id="0" name=""/>
        <dsp:cNvSpPr/>
      </dsp:nvSpPr>
      <dsp:spPr>
        <a:xfrm>
          <a:off x="440625" y="255374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u="sng" kern="1200"/>
            <a:t>Observing</a:t>
          </a:r>
        </a:p>
      </dsp:txBody>
      <dsp:txXfrm>
        <a:off x="440625" y="2553744"/>
        <a:ext cx="4315781" cy="647367"/>
      </dsp:txXfrm>
    </dsp:sp>
    <dsp:sp modelId="{728E53C0-2481-42CC-AACA-9F5E2CF38E00}">
      <dsp:nvSpPr>
        <dsp:cNvPr id="0" name=""/>
        <dsp:cNvSpPr/>
      </dsp:nvSpPr>
      <dsp:spPr>
        <a:xfrm>
          <a:off x="74971" y="3247249"/>
          <a:ext cx="5047090" cy="1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Observed current method of invoicing vendors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Recorded steps needed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Analyzed inefficient areas</a:t>
          </a:r>
        </a:p>
      </dsp:txBody>
      <dsp:txXfrm>
        <a:off x="74971" y="3247249"/>
        <a:ext cx="5047090" cy="1529"/>
      </dsp:txXfrm>
    </dsp:sp>
    <dsp:sp modelId="{744D57A2-FCA8-4CFC-818C-E15A45F888B3}">
      <dsp:nvSpPr>
        <dsp:cNvPr id="0" name=""/>
        <dsp:cNvSpPr/>
      </dsp:nvSpPr>
      <dsp:spPr>
        <a:xfrm>
          <a:off x="7609828" y="944026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853D7-E705-4172-B261-ACB86C008426}">
      <dsp:nvSpPr>
        <dsp:cNvPr id="0" name=""/>
        <dsp:cNvSpPr/>
      </dsp:nvSpPr>
      <dsp:spPr>
        <a:xfrm>
          <a:off x="6207199" y="255374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Interviewing </a:t>
          </a:r>
        </a:p>
      </dsp:txBody>
      <dsp:txXfrm>
        <a:off x="6207199" y="2553744"/>
        <a:ext cx="4315781" cy="647367"/>
      </dsp:txXfrm>
    </dsp:sp>
    <dsp:sp modelId="{B91643A6-6E1E-41B4-8B29-706C68B158B0}">
      <dsp:nvSpPr>
        <dsp:cNvPr id="0" name=""/>
        <dsp:cNvSpPr/>
      </dsp:nvSpPr>
      <dsp:spPr>
        <a:xfrm>
          <a:off x="5877323" y="3247249"/>
          <a:ext cx="4975534" cy="1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Interviewed director of operations at Lee Baron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Pinpointed areas that need to be worked 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Identified requirements and constraints </a:t>
          </a:r>
        </a:p>
      </dsp:txBody>
      <dsp:txXfrm>
        <a:off x="5877323" y="3247249"/>
        <a:ext cx="4975534" cy="15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7283D-AD84-4948-A757-AA4F25A6867A}">
      <dsp:nvSpPr>
        <dsp:cNvPr id="0" name=""/>
        <dsp:cNvSpPr/>
      </dsp:nvSpPr>
      <dsp:spPr>
        <a:xfrm>
          <a:off x="5517" y="30336"/>
          <a:ext cx="5481077" cy="164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127" tIns="433127" rIns="433127" bIns="43312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On Prem</a:t>
          </a:r>
        </a:p>
      </dsp:txBody>
      <dsp:txXfrm>
        <a:off x="5517" y="30336"/>
        <a:ext cx="5481077" cy="1644323"/>
      </dsp:txXfrm>
    </dsp:sp>
    <dsp:sp modelId="{51526E3B-52DC-4FBF-8D84-E77651A23AFC}">
      <dsp:nvSpPr>
        <dsp:cNvPr id="0" name=""/>
        <dsp:cNvSpPr/>
      </dsp:nvSpPr>
      <dsp:spPr>
        <a:xfrm>
          <a:off x="5517" y="1674659"/>
          <a:ext cx="5481077" cy="29622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409" tIns="541409" rIns="541409" bIns="541409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Designed mainly for accountants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Functional but requires a lot of training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Does not prioritize ease of use</a:t>
          </a:r>
        </a:p>
      </dsp:txBody>
      <dsp:txXfrm>
        <a:off x="5517" y="1674659"/>
        <a:ext cx="5481077" cy="2962253"/>
      </dsp:txXfrm>
    </dsp:sp>
    <dsp:sp modelId="{6187D170-36E9-4D0C-A1AB-824529673291}">
      <dsp:nvSpPr>
        <dsp:cNvPr id="0" name=""/>
        <dsp:cNvSpPr/>
      </dsp:nvSpPr>
      <dsp:spPr>
        <a:xfrm>
          <a:off x="5594489" y="30336"/>
          <a:ext cx="5481077" cy="1644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127" tIns="433127" rIns="433127" bIns="43312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Online</a:t>
          </a:r>
        </a:p>
      </dsp:txBody>
      <dsp:txXfrm>
        <a:off x="5594489" y="30336"/>
        <a:ext cx="5481077" cy="1644323"/>
      </dsp:txXfrm>
    </dsp:sp>
    <dsp:sp modelId="{CEBAF17D-2387-49CC-9ED7-C499F3F149D9}">
      <dsp:nvSpPr>
        <dsp:cNvPr id="0" name=""/>
        <dsp:cNvSpPr/>
      </dsp:nvSpPr>
      <dsp:spPr>
        <a:xfrm>
          <a:off x="5594489" y="1674659"/>
          <a:ext cx="5481077" cy="29622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409" tIns="541409" rIns="541409" bIns="541409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Designed for small businesses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Prioritizes ease of use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Uses shortcuts to simplify use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More accessible </a:t>
          </a:r>
        </a:p>
      </dsp:txBody>
      <dsp:txXfrm>
        <a:off x="5594489" y="1674659"/>
        <a:ext cx="5481077" cy="29622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8DF2-852B-444D-B0DA-7E807C28AAB9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 demo which can be seen in the previous pictures</a:t>
          </a:r>
        </a:p>
      </dsp:txBody>
      <dsp:txXfrm>
        <a:off x="0" y="39687"/>
        <a:ext cx="3286125" cy="1971675"/>
      </dsp:txXfrm>
    </dsp:sp>
    <dsp:sp modelId="{83788EB5-F848-4638-B575-18E74DB1242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Predicted price per month of 30$</a:t>
          </a:r>
        </a:p>
      </dsp:txBody>
      <dsp:txXfrm>
        <a:off x="3614737" y="39687"/>
        <a:ext cx="3286125" cy="1971675"/>
      </dsp:txXfrm>
    </dsp:sp>
    <dsp:sp modelId="{DCC950C8-86DF-4F92-B5E7-EF81FD99D05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30-day free trial period </a:t>
          </a:r>
        </a:p>
      </dsp:txBody>
      <dsp:txXfrm>
        <a:off x="7229475" y="39687"/>
        <a:ext cx="3286125" cy="1971675"/>
      </dsp:txXfrm>
    </dsp:sp>
    <dsp:sp modelId="{D1FF6484-9A6E-47E0-83E9-504D46AAE249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Discount of 50% for the first 3 months </a:t>
          </a:r>
        </a:p>
      </dsp:txBody>
      <dsp:txXfrm>
        <a:off x="0" y="2339975"/>
        <a:ext cx="3286125" cy="1971675"/>
      </dsp:txXfrm>
    </dsp:sp>
    <dsp:sp modelId="{90EA54DC-727C-4B10-8079-689D6721E51E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Guarantee of quick and seamless integration with Shopify</a:t>
          </a:r>
        </a:p>
      </dsp:txBody>
      <dsp:txXfrm>
        <a:off x="3614737" y="2339975"/>
        <a:ext cx="3286125" cy="1971675"/>
      </dsp:txXfrm>
    </dsp:sp>
    <dsp:sp modelId="{67C443CA-5872-4F34-8272-67F96B2DC1F8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Dedicated sales representative to facilitate installation</a:t>
          </a:r>
        </a:p>
      </dsp:txBody>
      <dsp:txXfrm>
        <a:off x="7229475" y="2339975"/>
        <a:ext cx="3286125" cy="1971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A783C-D003-4352-9D8E-EC85C7E9C67F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Accounting software made by Intuit with a main focus on ease of use and user experience</a:t>
          </a:r>
        </a:p>
      </dsp:txBody>
      <dsp:txXfrm rot="-5400000">
        <a:off x="3785615" y="118169"/>
        <a:ext cx="6697334" cy="603548"/>
      </dsp:txXfrm>
    </dsp:sp>
    <dsp:sp modelId="{C080F019-E8D4-4CF1-99CE-32137261442A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Short description</a:t>
          </a:r>
        </a:p>
      </dsp:txBody>
      <dsp:txXfrm>
        <a:off x="40813" y="42725"/>
        <a:ext cx="3703990" cy="754434"/>
      </dsp:txXfrm>
    </dsp:sp>
    <dsp:sp modelId="{CEF68009-641D-473A-9701-710188BE726B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Ease of use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Seamless integration</a:t>
          </a:r>
        </a:p>
      </dsp:txBody>
      <dsp:txXfrm rot="-5400000">
        <a:off x="3785615" y="996032"/>
        <a:ext cx="6697334" cy="603548"/>
      </dsp:txXfrm>
    </dsp:sp>
    <dsp:sp modelId="{B6EBADDB-694C-4D89-A06D-B9BA95E1D073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Main advantages </a:t>
          </a:r>
        </a:p>
      </dsp:txBody>
      <dsp:txXfrm>
        <a:off x="40813" y="920588"/>
        <a:ext cx="3703990" cy="754434"/>
      </dsp:txXfrm>
    </dsp:sp>
    <dsp:sp modelId="{37895878-FEE6-46A5-B2BC-140EF6833C72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30$/month on simple start plan</a:t>
          </a:r>
        </a:p>
      </dsp:txBody>
      <dsp:txXfrm rot="-5400000">
        <a:off x="3785615" y="1873895"/>
        <a:ext cx="6697334" cy="603548"/>
      </dsp:txXfrm>
    </dsp:sp>
    <dsp:sp modelId="{40709B7C-B201-4D2E-A890-99CA6A626E7C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Price</a:t>
          </a:r>
        </a:p>
      </dsp:txBody>
      <dsp:txXfrm>
        <a:off x="40813" y="1798451"/>
        <a:ext cx="3703990" cy="754434"/>
      </dsp:txXfrm>
    </dsp:sp>
    <dsp:sp modelId="{4C1FD360-2095-45B1-9A45-174DC1097DB2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50% off on first 3 months</a:t>
          </a:r>
        </a:p>
      </dsp:txBody>
      <dsp:txXfrm rot="-5400000">
        <a:off x="3785615" y="2751759"/>
        <a:ext cx="6697334" cy="603548"/>
      </dsp:txXfrm>
    </dsp:sp>
    <dsp:sp modelId="{88733160-6365-4FB1-8BE0-0771663FBF8B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Discount </a:t>
          </a:r>
        </a:p>
      </dsp:txBody>
      <dsp:txXfrm>
        <a:off x="40813" y="2676315"/>
        <a:ext cx="3703990" cy="754434"/>
      </dsp:txXfrm>
    </dsp:sp>
    <dsp:sp modelId="{787C35DC-544D-401B-9F03-F683E82B2DB7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Setup and training can be added on to plan for one time fee of 50$</a:t>
          </a:r>
        </a:p>
      </dsp:txBody>
      <dsp:txXfrm rot="-5400000">
        <a:off x="3785615" y="3629621"/>
        <a:ext cx="6697334" cy="603548"/>
      </dsp:txXfrm>
    </dsp:sp>
    <dsp:sp modelId="{5D1568E3-C988-4C14-9AA1-53BF35B3C9EE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Addons </a:t>
          </a:r>
        </a:p>
      </dsp:txBody>
      <dsp:txXfrm>
        <a:off x="40813" y="3554178"/>
        <a:ext cx="3703990" cy="7544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F48A-B65D-41C0-875F-F7737FB9A0D8}">
      <dsp:nvSpPr>
        <dsp:cNvPr id="0" name=""/>
        <dsp:cNvSpPr/>
      </dsp:nvSpPr>
      <dsp:spPr>
        <a:xfrm>
          <a:off x="2066526" y="988997"/>
          <a:ext cx="1398414" cy="1398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ACAC-C6FD-459A-A51B-BD49A7642B42}">
      <dsp:nvSpPr>
        <dsp:cNvPr id="0" name=""/>
        <dsp:cNvSpPr/>
      </dsp:nvSpPr>
      <dsp:spPr>
        <a:xfrm>
          <a:off x="767999" y="2479238"/>
          <a:ext cx="3995469" cy="5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General Benefits</a:t>
          </a:r>
        </a:p>
      </dsp:txBody>
      <dsp:txXfrm>
        <a:off x="767999" y="2479238"/>
        <a:ext cx="3995469" cy="599320"/>
      </dsp:txXfrm>
    </dsp:sp>
    <dsp:sp modelId="{9EA355C2-6028-4C6A-B034-A756189B61D0}">
      <dsp:nvSpPr>
        <dsp:cNvPr id="0" name=""/>
        <dsp:cNvSpPr/>
      </dsp:nvSpPr>
      <dsp:spPr>
        <a:xfrm>
          <a:off x="8360" y="3041965"/>
          <a:ext cx="5514746" cy="161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Streamline and speed up invoicing tasks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Accurate information about vendor invoices will be displayed in an easy-to-read fashion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Notifications of upcoming invoice due dates </a:t>
          </a:r>
        </a:p>
      </dsp:txBody>
      <dsp:txXfrm>
        <a:off x="8360" y="3041965"/>
        <a:ext cx="5514746" cy="161841"/>
      </dsp:txXfrm>
    </dsp:sp>
    <dsp:sp modelId="{09CEF682-CB80-45E7-89D0-8D6C6A6871F7}">
      <dsp:nvSpPr>
        <dsp:cNvPr id="0" name=""/>
        <dsp:cNvSpPr/>
      </dsp:nvSpPr>
      <dsp:spPr>
        <a:xfrm>
          <a:off x="7871684" y="988997"/>
          <a:ext cx="1398414" cy="1398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4D61F-F7AC-47C4-9818-DA6542839E92}">
      <dsp:nvSpPr>
        <dsp:cNvPr id="0" name=""/>
        <dsp:cNvSpPr/>
      </dsp:nvSpPr>
      <dsp:spPr>
        <a:xfrm>
          <a:off x="6573156" y="2479238"/>
          <a:ext cx="3995469" cy="5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Monetary benefits</a:t>
          </a:r>
        </a:p>
      </dsp:txBody>
      <dsp:txXfrm>
        <a:off x="6573156" y="2479238"/>
        <a:ext cx="3995469" cy="599320"/>
      </dsp:txXfrm>
    </dsp:sp>
    <dsp:sp modelId="{79ED34B3-E180-474D-BD93-C892DE4909E7}">
      <dsp:nvSpPr>
        <dsp:cNvPr id="0" name=""/>
        <dsp:cNvSpPr/>
      </dsp:nvSpPr>
      <dsp:spPr>
        <a:xfrm>
          <a:off x="6222314" y="3041965"/>
          <a:ext cx="4697153" cy="161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 invoicing clerk’s salary is estimated around $40,000/year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 will be saved for the director of operations</a:t>
          </a:r>
        </a:p>
      </dsp:txBody>
      <dsp:txXfrm>
        <a:off x="6222314" y="3041965"/>
        <a:ext cx="4697153" cy="1618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F6871-1FD4-41A6-AF92-E116F92E973F}">
      <dsp:nvSpPr>
        <dsp:cNvPr id="0" name=""/>
        <dsp:cNvSpPr/>
      </dsp:nvSpPr>
      <dsp:spPr>
        <a:xfrm>
          <a:off x="1558887" y="329538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0AC49-0F9E-4636-AF3B-E1EA59D303DE}">
      <dsp:nvSpPr>
        <dsp:cNvPr id="0" name=""/>
        <dsp:cNvSpPr/>
      </dsp:nvSpPr>
      <dsp:spPr>
        <a:xfrm>
          <a:off x="156258" y="1992103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Parallel cutover</a:t>
          </a:r>
        </a:p>
      </dsp:txBody>
      <dsp:txXfrm>
        <a:off x="156258" y="1992103"/>
        <a:ext cx="4315781" cy="647367"/>
      </dsp:txXfrm>
    </dsp:sp>
    <dsp:sp modelId="{B9411C54-C418-4598-92EF-0B849701C935}">
      <dsp:nvSpPr>
        <dsp:cNvPr id="0" name=""/>
        <dsp:cNvSpPr/>
      </dsp:nvSpPr>
      <dsp:spPr>
        <a:xfrm>
          <a:off x="156258" y="2710187"/>
          <a:ext cx="4315781" cy="115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Both systems will be used at first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Old system will be used till staff is confident with the new system</a:t>
          </a:r>
        </a:p>
      </dsp:txBody>
      <dsp:txXfrm>
        <a:off x="156258" y="2710187"/>
        <a:ext cx="4315781" cy="1153078"/>
      </dsp:txXfrm>
    </dsp:sp>
    <dsp:sp modelId="{554F7FA0-3F4A-401B-8426-CBCE32B9E49A}">
      <dsp:nvSpPr>
        <dsp:cNvPr id="0" name=""/>
        <dsp:cNvSpPr/>
      </dsp:nvSpPr>
      <dsp:spPr>
        <a:xfrm>
          <a:off x="7244174" y="32953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53DF-90CA-4424-8953-732E73BB067E}">
      <dsp:nvSpPr>
        <dsp:cNvPr id="0" name=""/>
        <dsp:cNvSpPr/>
      </dsp:nvSpPr>
      <dsp:spPr>
        <a:xfrm>
          <a:off x="5841545" y="1992103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Advantages </a:t>
          </a:r>
        </a:p>
      </dsp:txBody>
      <dsp:txXfrm>
        <a:off x="5841545" y="1992103"/>
        <a:ext cx="4315781" cy="647367"/>
      </dsp:txXfrm>
    </dsp:sp>
    <dsp:sp modelId="{8063E802-B228-4B6E-B401-BCBCBA8CA138}">
      <dsp:nvSpPr>
        <dsp:cNvPr id="0" name=""/>
        <dsp:cNvSpPr/>
      </dsp:nvSpPr>
      <dsp:spPr>
        <a:xfrm>
          <a:off x="5227301" y="2710187"/>
          <a:ext cx="5544268" cy="115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Old system can still be used as needed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Staff can train without worry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operations remain uninterrupted </a:t>
          </a:r>
        </a:p>
      </dsp:txBody>
      <dsp:txXfrm>
        <a:off x="5227301" y="2710187"/>
        <a:ext cx="5544268" cy="1153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6F5D-9382-456F-862C-AB52152FBAD8}">
      <dsp:nvSpPr>
        <dsp:cNvPr id="0" name=""/>
        <dsp:cNvSpPr/>
      </dsp:nvSpPr>
      <dsp:spPr>
        <a:xfrm>
          <a:off x="2103575" y="993401"/>
          <a:ext cx="1388088" cy="13880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A65F9-D47F-416B-8DFA-CED3441192D1}">
      <dsp:nvSpPr>
        <dsp:cNvPr id="0" name=""/>
        <dsp:cNvSpPr/>
      </dsp:nvSpPr>
      <dsp:spPr>
        <a:xfrm>
          <a:off x="814636" y="2472603"/>
          <a:ext cx="3965966" cy="59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Maintenance</a:t>
          </a:r>
        </a:p>
      </dsp:txBody>
      <dsp:txXfrm>
        <a:off x="814636" y="2472603"/>
        <a:ext cx="3965966" cy="594895"/>
      </dsp:txXfrm>
    </dsp:sp>
    <dsp:sp modelId="{6B29FB77-682D-485B-AC1C-20B117C804B6}">
      <dsp:nvSpPr>
        <dsp:cNvPr id="0" name=""/>
        <dsp:cNvSpPr/>
      </dsp:nvSpPr>
      <dsp:spPr>
        <a:xfrm>
          <a:off x="10000" y="3022796"/>
          <a:ext cx="5575237" cy="17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QuickBooks online is accessed through a browser and will not need to be maintained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issues arise QuickBooks can be reached through the QuickBooks contact webpage or a support number</a:t>
          </a:r>
        </a:p>
      </dsp:txBody>
      <dsp:txXfrm>
        <a:off x="10000" y="3022796"/>
        <a:ext cx="5575237" cy="176607"/>
      </dsp:txXfrm>
    </dsp:sp>
    <dsp:sp modelId="{B27FBDF4-FAA8-440E-AC19-69B04431BCAD}">
      <dsp:nvSpPr>
        <dsp:cNvPr id="0" name=""/>
        <dsp:cNvSpPr/>
      </dsp:nvSpPr>
      <dsp:spPr>
        <a:xfrm>
          <a:off x="8306704" y="993401"/>
          <a:ext cx="1388088" cy="13880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8029D-9A9B-428C-8E29-BE6AFA9C457D}">
      <dsp:nvSpPr>
        <dsp:cNvPr id="0" name=""/>
        <dsp:cNvSpPr/>
      </dsp:nvSpPr>
      <dsp:spPr>
        <a:xfrm>
          <a:off x="7017765" y="2472603"/>
          <a:ext cx="3965966" cy="59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Modification</a:t>
          </a:r>
        </a:p>
      </dsp:txBody>
      <dsp:txXfrm>
        <a:off x="7017765" y="2472603"/>
        <a:ext cx="3965966" cy="594895"/>
      </dsp:txXfrm>
    </dsp:sp>
    <dsp:sp modelId="{7F56DC39-F8D8-426B-835B-79D67CB9FAA7}">
      <dsp:nvSpPr>
        <dsp:cNvPr id="0" name=""/>
        <dsp:cNvSpPr/>
      </dsp:nvSpPr>
      <dsp:spPr>
        <a:xfrm>
          <a:off x="6279282" y="3022796"/>
          <a:ext cx="5442932" cy="17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simple start plan does not allow for modification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plan can be upgraded at any time if it suits the business needs in the future</a:t>
          </a:r>
        </a:p>
      </dsp:txBody>
      <dsp:txXfrm>
        <a:off x="6279282" y="3022796"/>
        <a:ext cx="5442932" cy="176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1313-64E6-EF4F-D1A3-67F5DE203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2323E-DDC0-57A3-C24B-C4B47B498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B886-BA8C-EE32-4AF2-962EE1EE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16F2-3998-DE59-3BE1-DFB6414F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90DE-0C77-9ED9-32B3-22C9EC89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EB8-3C72-5B94-BD46-01B3FF7D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49CB9-466D-CDBD-5832-C510BE2D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515D-770F-AB3A-5736-DA827853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C20C-5BDA-2E53-3786-7136F862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F826-63DF-0326-EDF4-8DF8C374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59184-FE20-755D-A6FF-08C282B4E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4E9BD-784C-CC80-71A0-71C7E729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78DE-1F75-3105-7D7C-925D8920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6C40-BCE9-5726-BA3A-90B1CDBD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3389-E20E-0FD7-C4B1-3D5EC019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5949-D745-404E-64AE-7C7A4085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73F2-93B9-CBF2-580B-B9FAF25D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FF3-8551-3513-E8E8-32DBE1D4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B580-D27D-9391-A71F-1803330F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BC24-1E02-EC69-6E84-6C5B6ED1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C16F-5521-FBE8-E67C-DC6A1482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8A2B-4935-0634-3A4B-6D971741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DBE3-353B-E035-EBF9-B44B14C7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0BA5-0E44-7502-D643-F7AE81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4998-E7D7-5F38-C068-9D155CCC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0E26-A706-FC59-2F7E-37255DC3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99B3-1538-961A-9AE4-F975D5B82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070E2-780C-02FE-168B-F346E494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C8D9-3288-823A-2B39-79690DF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46B4-74D2-CBF1-933C-0917A495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DC63-B097-5356-DEA1-E7AF8110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912C-D0C6-1D41-618B-490BD36D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B1A90-C7DF-8DBE-C4D3-E9F0530C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091D7-7F3D-F012-2266-A329F0A4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823C8-DAD1-3388-4732-733383260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1728-EED5-095D-B6C9-8C37D978A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EB343-87DE-8BDA-6E64-3AC97EFC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888DF-E0E1-6371-3844-E77C7285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8DB16-9633-330A-4B87-14AE811E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9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EF8B-3345-18CE-2A58-52F6045B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E4A40-1463-17E1-44F2-32BB4C20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AFE39-F5E8-3E4B-BB13-9A0B3912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8EF63-D673-3AC8-6B21-3D80DE09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C424D-E275-7189-CE28-13AE94F2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D83F2-5EF8-0781-BC21-4C1741EB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DB1-4311-0069-70B1-E351D53A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528-B172-08FC-6700-F30F6A72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4B5-8216-0104-DD99-6CA9C44D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D822C-9C52-55CE-2E57-C4ABDF2EF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1251C-0CC0-3C97-66E3-AA2E1FA1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6201E-9864-284A-7F5E-EEBDF378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22FB-E376-7E67-328D-DC01325B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39C-0442-8C99-42DF-FC5F8634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934DD-1577-CE04-38AA-16ADB0580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9F33-A6BD-AF82-2232-BA7EA2D3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9CA14-9C50-8B02-2CD5-B6EDA3DD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11ED7-5925-0962-58A7-822DD18C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B4F9-CBE4-811D-E4AE-024DD676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FF0CB-EC40-984F-68C7-6028953E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604C-3749-2700-57DC-9F5719AB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642F-9C38-0541-9495-6C7A7C87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F42F-6622-4D14-960F-88EBA8CE5CA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1C25-DD89-89C4-9E50-A8C39BD2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3D0E2-A605-67A8-286E-46FAF9C6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4AB-B9C8-4C04-AC0A-3E789EDF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1C96-C996-A4BC-8EA8-B825B7CD4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DNT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6A95-1BC5-D32B-F629-C396382DE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Team 1:</a:t>
            </a:r>
          </a:p>
          <a:p>
            <a:r>
              <a:rPr lang="en-US"/>
              <a:t>Vicente Diaz</a:t>
            </a:r>
          </a:p>
          <a:p>
            <a:r>
              <a:rPr lang="en-US"/>
              <a:t>Khalid Noman</a:t>
            </a:r>
          </a:p>
          <a:p>
            <a:r>
              <a:rPr lang="en-US" err="1"/>
              <a:t>Sadarius</a:t>
            </a:r>
            <a:r>
              <a:rPr lang="en-US"/>
              <a:t> Trotter</a:t>
            </a:r>
          </a:p>
        </p:txBody>
      </p:sp>
    </p:spTree>
    <p:extLst>
      <p:ext uri="{BB962C8B-B14F-4D97-AF65-F5344CB8AC3E}">
        <p14:creationId xmlns:p14="http://schemas.microsoft.com/office/powerpoint/2010/main" val="8896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A766B-498D-D7A5-4B21-C6BC6B2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QuickBooks Expense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188D1E-DB64-3BE0-853E-1ACC6B4FD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1"/>
          <a:stretch/>
        </p:blipFill>
        <p:spPr>
          <a:xfrm>
            <a:off x="218394" y="1396588"/>
            <a:ext cx="11887200" cy="5333726"/>
          </a:xfrm>
        </p:spPr>
      </p:pic>
    </p:spTree>
    <p:extLst>
      <p:ext uri="{BB962C8B-B14F-4D97-AF65-F5344CB8AC3E}">
        <p14:creationId xmlns:p14="http://schemas.microsoft.com/office/powerpoint/2010/main" val="16338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A766B-498D-D7A5-4B21-C6BC6B2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QuickBooks Purchase Order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1120C-13B2-C2D6-A927-FD5AF6828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88303"/>
            <a:ext cx="11887200" cy="5163281"/>
          </a:xfrm>
        </p:spPr>
      </p:pic>
    </p:spTree>
    <p:extLst>
      <p:ext uri="{BB962C8B-B14F-4D97-AF65-F5344CB8AC3E}">
        <p14:creationId xmlns:p14="http://schemas.microsoft.com/office/powerpoint/2010/main" val="13188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A766B-498D-D7A5-4B21-C6BC6B2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QuickBooks Report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500DDA4-AF93-6351-396C-8BFEB7DB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4" y="1388303"/>
            <a:ext cx="11887200" cy="51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A766B-498D-D7A5-4B21-C6BC6B2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QuickBooks Performance Center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76087-AF29-9BC9-AFFF-3970794E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" y="1388303"/>
            <a:ext cx="11887200" cy="52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C30A-6CA6-FD3B-411E-DCADDB98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QuickBooks Meeting Highlights 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3A34AD0-91DD-9C44-80B0-458A588C4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81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CEA-E49D-542B-E242-D33A51D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QuickBooks Online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09AF8-2DEE-0316-A461-2CE82A2CD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54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4CFB-14AF-06B9-E5D0-19E8CCE9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Payback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B824F51-92A9-A4AA-D5D0-1EE7E565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28202"/>
              </p:ext>
            </p:extLst>
          </p:nvPr>
        </p:nvGraphicFramePr>
        <p:xfrm>
          <a:off x="487791" y="1095227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4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EECEA-E49D-542B-E242-D33A51D4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Cutover method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6B9FB6B6-F738-D9F1-8CC7-6A8E945D2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56485"/>
              </p:ext>
            </p:extLst>
          </p:nvPr>
        </p:nvGraphicFramePr>
        <p:xfrm>
          <a:off x="720185" y="173730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81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EF5E8-75FA-EE8C-B965-0DF55CB6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Maintenance/Modification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670EB2-B9D5-9E67-A93A-B5A98DF28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67621"/>
              </p:ext>
            </p:extLst>
          </p:nvPr>
        </p:nvGraphicFramePr>
        <p:xfrm>
          <a:off x="229892" y="1110212"/>
          <a:ext cx="11732216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32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62D10-7CA5-BF6B-E81D-9F7B4D64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Training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8B1FE67-CC30-D94D-ECBC-B4137E090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6461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3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93D11-0773-A7DA-0CC5-CF8C7CEA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AC94AC4-BD10-F30F-FE0E-EE96ADAC7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642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26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D11B4-713A-F346-E65C-B599EFB1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95A0C-202A-1C3A-A164-BFA9E6E00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227498"/>
              </p:ext>
            </p:extLst>
          </p:nvPr>
        </p:nvGraphicFramePr>
        <p:xfrm>
          <a:off x="708792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2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08A62E-5888-4462-B3D5-F8078206F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7865"/>
            <a:ext cx="12192000" cy="2130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E326A-4894-FBA4-5668-8C4E752E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Project 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C66682-E91B-330D-B234-D1F540FB2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38218"/>
              </p:ext>
            </p:extLst>
          </p:nvPr>
        </p:nvGraphicFramePr>
        <p:xfrm>
          <a:off x="838200" y="365760"/>
          <a:ext cx="1051560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98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BEF9-D187-60CE-CFB9-53183DBE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Requirements Gathering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DE53D-03C7-1E8F-152A-298F75DE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454416"/>
              </p:ext>
            </p:extLst>
          </p:nvPr>
        </p:nvGraphicFramePr>
        <p:xfrm>
          <a:off x="632085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6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C6CC3-0A18-1047-3476-A5E8E790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Weighted ranking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549856-72D1-5B99-AB1E-422456656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661094"/>
              </p:ext>
            </p:extLst>
          </p:nvPr>
        </p:nvGraphicFramePr>
        <p:xfrm>
          <a:off x="294468" y="1813303"/>
          <a:ext cx="11561734" cy="4695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916">
                  <a:extLst>
                    <a:ext uri="{9D8B030D-6E8A-4147-A177-3AD203B41FA5}">
                      <a16:colId xmlns:a16="http://schemas.microsoft.com/office/drawing/2014/main" val="675289683"/>
                    </a:ext>
                  </a:extLst>
                </a:gridCol>
                <a:gridCol w="1230851">
                  <a:extLst>
                    <a:ext uri="{9D8B030D-6E8A-4147-A177-3AD203B41FA5}">
                      <a16:colId xmlns:a16="http://schemas.microsoft.com/office/drawing/2014/main" val="1863848258"/>
                    </a:ext>
                  </a:extLst>
                </a:gridCol>
                <a:gridCol w="1545891">
                  <a:extLst>
                    <a:ext uri="{9D8B030D-6E8A-4147-A177-3AD203B41FA5}">
                      <a16:colId xmlns:a16="http://schemas.microsoft.com/office/drawing/2014/main" val="4241771936"/>
                    </a:ext>
                  </a:extLst>
                </a:gridCol>
                <a:gridCol w="1169098">
                  <a:extLst>
                    <a:ext uri="{9D8B030D-6E8A-4147-A177-3AD203B41FA5}">
                      <a16:colId xmlns:a16="http://schemas.microsoft.com/office/drawing/2014/main" val="3567021203"/>
                    </a:ext>
                  </a:extLst>
                </a:gridCol>
                <a:gridCol w="1545891">
                  <a:extLst>
                    <a:ext uri="{9D8B030D-6E8A-4147-A177-3AD203B41FA5}">
                      <a16:colId xmlns:a16="http://schemas.microsoft.com/office/drawing/2014/main" val="2420165859"/>
                    </a:ext>
                  </a:extLst>
                </a:gridCol>
                <a:gridCol w="1169098">
                  <a:extLst>
                    <a:ext uri="{9D8B030D-6E8A-4147-A177-3AD203B41FA5}">
                      <a16:colId xmlns:a16="http://schemas.microsoft.com/office/drawing/2014/main" val="691643798"/>
                    </a:ext>
                  </a:extLst>
                </a:gridCol>
                <a:gridCol w="1545891">
                  <a:extLst>
                    <a:ext uri="{9D8B030D-6E8A-4147-A177-3AD203B41FA5}">
                      <a16:colId xmlns:a16="http://schemas.microsoft.com/office/drawing/2014/main" val="1100193146"/>
                    </a:ext>
                  </a:extLst>
                </a:gridCol>
                <a:gridCol w="1169098">
                  <a:extLst>
                    <a:ext uri="{9D8B030D-6E8A-4147-A177-3AD203B41FA5}">
                      <a16:colId xmlns:a16="http://schemas.microsoft.com/office/drawing/2014/main" val="1391440629"/>
                    </a:ext>
                  </a:extLst>
                </a:gridCol>
              </a:tblGrid>
              <a:tr h="3130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Criteria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QuickBooks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Xero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Auto-Hotkey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80157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Weight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1275075780"/>
                  </a:ext>
                </a:extLst>
              </a:tr>
              <a:tr h="313055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Requirements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6921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Ease of Use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2579756141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Report Generation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22803112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Friendliness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1928221253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1037799596"/>
                  </a:ext>
                </a:extLst>
              </a:tr>
              <a:tr h="313055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Constraints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6681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Shopify Integration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509844166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Development Costs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70676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Development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193067985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Users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89878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Vendor Support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30003636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1685442407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54" marR="77654" marT="0" marB="0" anchor="b"/>
                </a:tc>
                <a:extLst>
                  <a:ext uri="{0D108BD9-81ED-4DB2-BD59-A6C34878D82A}">
                    <a16:rowId xmlns:a16="http://schemas.microsoft.com/office/drawing/2014/main" val="67147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9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CBF5-808B-3F5C-B017-42E6ADC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QuickBooks Options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5068F-AAC1-4836-7435-5E6C2FD27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95973"/>
              </p:ext>
            </p:extLst>
          </p:nvPr>
        </p:nvGraphicFramePr>
        <p:xfrm>
          <a:off x="577516" y="1825625"/>
          <a:ext cx="11081084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03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0D344-427A-0974-98EB-16172AC8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QuickBooks Plans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87E059-EE5D-31F8-01CB-8BB19F46A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97646"/>
              </p:ext>
            </p:extLst>
          </p:nvPr>
        </p:nvGraphicFramePr>
        <p:xfrm>
          <a:off x="228808" y="2273574"/>
          <a:ext cx="11610265" cy="40969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97205">
                  <a:extLst>
                    <a:ext uri="{9D8B030D-6E8A-4147-A177-3AD203B41FA5}">
                      <a16:colId xmlns:a16="http://schemas.microsoft.com/office/drawing/2014/main" val="2465544213"/>
                    </a:ext>
                  </a:extLst>
                </a:gridCol>
                <a:gridCol w="4067246">
                  <a:extLst>
                    <a:ext uri="{9D8B030D-6E8A-4147-A177-3AD203B41FA5}">
                      <a16:colId xmlns:a16="http://schemas.microsoft.com/office/drawing/2014/main" val="2822421012"/>
                    </a:ext>
                  </a:extLst>
                </a:gridCol>
                <a:gridCol w="5145814">
                  <a:extLst>
                    <a:ext uri="{9D8B030D-6E8A-4147-A177-3AD203B41FA5}">
                      <a16:colId xmlns:a16="http://schemas.microsoft.com/office/drawing/2014/main" val="2160317972"/>
                    </a:ext>
                  </a:extLst>
                </a:gridCol>
              </a:tblGrid>
              <a:tr h="501031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13871" marR="113871" marT="56935" marB="56935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Simple Start</a:t>
                      </a:r>
                    </a:p>
                  </a:txBody>
                  <a:tcPr marL="113871" marR="113871" marT="56935" marB="56935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Advanced</a:t>
                      </a:r>
                    </a:p>
                  </a:txBody>
                  <a:tcPr marL="113871" marR="113871" marT="56935" marB="56935"/>
                </a:tc>
                <a:extLst>
                  <a:ext uri="{0D108BD9-81ED-4DB2-BD59-A6C34878D82A}">
                    <a16:rowId xmlns:a16="http://schemas.microsoft.com/office/drawing/2014/main" val="1345837227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US" sz="2800"/>
                        <a:t>Price</a:t>
                      </a:r>
                    </a:p>
                  </a:txBody>
                  <a:tcPr marL="113871" marR="113871" marT="56935" marB="5693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30$/month</a:t>
                      </a:r>
                    </a:p>
                  </a:txBody>
                  <a:tcPr marL="113871" marR="113871" marT="56935" marB="56935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200$/month</a:t>
                      </a:r>
                    </a:p>
                  </a:txBody>
                  <a:tcPr marL="113871" marR="113871" marT="56935" marB="56935"/>
                </a:tc>
                <a:extLst>
                  <a:ext uri="{0D108BD9-81ED-4DB2-BD59-A6C34878D82A}">
                    <a16:rowId xmlns:a16="http://schemas.microsoft.com/office/drawing/2014/main" val="2052268810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US" sz="2800"/>
                        <a:t>User Interface</a:t>
                      </a:r>
                    </a:p>
                  </a:txBody>
                  <a:tcPr marL="113871" marR="113871" marT="56935" marB="5693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Standard among users</a:t>
                      </a:r>
                    </a:p>
                  </a:txBody>
                  <a:tcPr marL="113871" marR="113871" marT="56935" marB="56935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Customizable based on user</a:t>
                      </a:r>
                    </a:p>
                  </a:txBody>
                  <a:tcPr marL="113871" marR="113871" marT="56935" marB="56935"/>
                </a:tc>
                <a:extLst>
                  <a:ext uri="{0D108BD9-81ED-4DB2-BD59-A6C34878D82A}">
                    <a16:rowId xmlns:a16="http://schemas.microsoft.com/office/drawing/2014/main" val="3930022117"/>
                  </a:ext>
                </a:extLst>
              </a:tr>
              <a:tr h="842642">
                <a:tc>
                  <a:txBody>
                    <a:bodyPr/>
                    <a:lstStyle/>
                    <a:p>
                      <a:r>
                        <a:rPr lang="en-US" sz="2800"/>
                        <a:t>Training </a:t>
                      </a:r>
                    </a:p>
                  </a:txBody>
                  <a:tcPr marL="113871" marR="113871" marT="56935" marB="5693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Standard training resources </a:t>
                      </a:r>
                    </a:p>
                  </a:txBody>
                  <a:tcPr marL="113871" marR="113871" marT="56935" marB="56935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Personalized training at your own pace</a:t>
                      </a:r>
                    </a:p>
                  </a:txBody>
                  <a:tcPr marL="113871" marR="113871" marT="56935" marB="56935"/>
                </a:tc>
                <a:extLst>
                  <a:ext uri="{0D108BD9-81ED-4DB2-BD59-A6C34878D82A}">
                    <a16:rowId xmlns:a16="http://schemas.microsoft.com/office/drawing/2014/main" val="2479787335"/>
                  </a:ext>
                </a:extLst>
              </a:tr>
              <a:tr h="842642">
                <a:tc>
                  <a:txBody>
                    <a:bodyPr/>
                    <a:lstStyle/>
                    <a:p>
                      <a:r>
                        <a:rPr lang="en-US" sz="2800"/>
                        <a:t>Support</a:t>
                      </a:r>
                    </a:p>
                  </a:txBody>
                  <a:tcPr marL="113871" marR="113871" marT="56935" marB="5693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Online chat, email, forums</a:t>
                      </a:r>
                    </a:p>
                  </a:txBody>
                  <a:tcPr marL="113871" marR="113871" marT="56935" marB="56935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Includes dedicated phone number (24/7)</a:t>
                      </a:r>
                    </a:p>
                  </a:txBody>
                  <a:tcPr marL="113871" marR="113871" marT="56935" marB="56935"/>
                </a:tc>
                <a:extLst>
                  <a:ext uri="{0D108BD9-81ED-4DB2-BD59-A6C34878D82A}">
                    <a16:rowId xmlns:a16="http://schemas.microsoft.com/office/drawing/2014/main" val="971004326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US" sz="2800"/>
                        <a:t>Reports </a:t>
                      </a:r>
                    </a:p>
                  </a:txBody>
                  <a:tcPr marL="113871" marR="113871" marT="56935" marB="5693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Standard reports</a:t>
                      </a:r>
                    </a:p>
                  </a:txBody>
                  <a:tcPr marL="113871" marR="113871" marT="56935" marB="56935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Customizable reports</a:t>
                      </a:r>
                    </a:p>
                  </a:txBody>
                  <a:tcPr marL="113871" marR="113871" marT="56935" marB="56935"/>
                </a:tc>
                <a:extLst>
                  <a:ext uri="{0D108BD9-81ED-4DB2-BD59-A6C34878D82A}">
                    <a16:rowId xmlns:a16="http://schemas.microsoft.com/office/drawing/2014/main" val="396100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4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A766B-498D-D7A5-4B21-C6BC6B2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QuickBooks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FBC96C-10B2-2E8B-C3F4-BA960D51B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9" y="1388304"/>
            <a:ext cx="11887200" cy="5294118"/>
          </a:xfrm>
        </p:spPr>
      </p:pic>
    </p:spTree>
    <p:extLst>
      <p:ext uri="{BB962C8B-B14F-4D97-AF65-F5344CB8AC3E}">
        <p14:creationId xmlns:p14="http://schemas.microsoft.com/office/powerpoint/2010/main" val="36098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A766B-498D-D7A5-4B21-C6BC6B2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QuickBooks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2F690D-6F0B-4BD8-E274-286F541D8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36" y="1388304"/>
            <a:ext cx="11887200" cy="5267555"/>
          </a:xfrm>
        </p:spPr>
      </p:pic>
    </p:spTree>
    <p:extLst>
      <p:ext uri="{BB962C8B-B14F-4D97-AF65-F5344CB8AC3E}">
        <p14:creationId xmlns:p14="http://schemas.microsoft.com/office/powerpoint/2010/main" val="335109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DNT Consulting</vt:lpstr>
      <vt:lpstr>Project Objectives</vt:lpstr>
      <vt:lpstr>Project Assumptions</vt:lpstr>
      <vt:lpstr>Requirements Gathering</vt:lpstr>
      <vt:lpstr>Weighted ranking comparison</vt:lpstr>
      <vt:lpstr>QuickBooks Options</vt:lpstr>
      <vt:lpstr>QuickBooks Plans</vt:lpstr>
      <vt:lpstr>QuickBooks Dashboard</vt:lpstr>
      <vt:lpstr>QuickBooks Overview</vt:lpstr>
      <vt:lpstr>QuickBooks Expense</vt:lpstr>
      <vt:lpstr>QuickBooks Purchase Order </vt:lpstr>
      <vt:lpstr>QuickBooks Report</vt:lpstr>
      <vt:lpstr>QuickBooks Performance Center</vt:lpstr>
      <vt:lpstr>QuickBooks Meeting Highlights  </vt:lpstr>
      <vt:lpstr>QuickBooks Online</vt:lpstr>
      <vt:lpstr>Payback</vt:lpstr>
      <vt:lpstr>Cutover method</vt:lpstr>
      <vt:lpstr>Maintenance/Modification</vt:lpstr>
      <vt:lpstr>Training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DNT Consulting</dc:title>
  <dc:creator>Khalid Noman</dc:creator>
  <cp:revision>1</cp:revision>
  <cp:lastPrinted>2022-11-30T19:57:55Z</cp:lastPrinted>
  <dcterms:created xsi:type="dcterms:W3CDTF">2022-11-23T20:31:05Z</dcterms:created>
  <dcterms:modified xsi:type="dcterms:W3CDTF">2022-11-30T21:52:54Z</dcterms:modified>
</cp:coreProperties>
</file>