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1" r:id="rId4"/>
    <p:sldId id="266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/AY-BDD2025-1-S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Ayudantía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Bases de Datos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Profesor: </a:t>
            </a:r>
            <a:r>
              <a:rPr lang="es-MX" noProof="0" dirty="0" err="1">
                <a:solidFill>
                  <a:srgbClr val="FFFFFF"/>
                </a:solidFill>
              </a:rPr>
              <a:t>Sebastian</a:t>
            </a:r>
            <a:r>
              <a:rPr lang="es-MX" noProof="0" dirty="0">
                <a:solidFill>
                  <a:srgbClr val="FFFFFF"/>
                </a:solidFill>
              </a:rPr>
              <a:t> Alvarado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Ayudante: Vicente Diaz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Sección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MX" sz="8000" noProof="0" dirty="0">
                <a:solidFill>
                  <a:schemeClr val="tx1"/>
                </a:solidFill>
              </a:rPr>
              <a:t>Contacto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Discord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BarrosLucoPalta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4000" noProof="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Steam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Coustillier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noProof="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Ejercicio 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A7504B6-17F5-EBE7-724C-F696212F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5" y="436665"/>
            <a:ext cx="7806915" cy="5821259"/>
          </a:xfrm>
          <a:prstGeom prst="rect">
            <a:avLst/>
          </a:prstGeom>
        </p:spPr>
      </p:pic>
      <p:pic>
        <p:nvPicPr>
          <p:cNvPr id="15" name="Imagen 14" descr="Cara de un gato&#10;&#10;Descripción generada automáticamente">
            <a:extLst>
              <a:ext uri="{FF2B5EF4-FFF2-40B4-BE49-F238E27FC236}">
                <a16:creationId xmlns:a16="http://schemas.microsoft.com/office/drawing/2014/main" id="{2F75A67C-697D-0A5D-40F7-E0D7173DB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295" y="478232"/>
            <a:ext cx="2561909" cy="25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7811D-5D0A-CB64-0D6B-F84D3389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949C9-2033-CBBF-90FB-FD3CD89E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3B99F6-FA18-B400-144F-305305BD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1" y="813246"/>
            <a:ext cx="7898203" cy="503510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6" name="Imagen 5" descr="Gat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CB8FE8D2-132B-06F1-1F48-C63CA76AC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53" y="875652"/>
            <a:ext cx="1778724" cy="3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DE97A-BD50-E6DA-F7EA-9B08BDFC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E9CC6-28EF-B678-609B-4231ACAA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41E6D5-E604-CFD1-AF06-078B7CFE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5" y="448184"/>
            <a:ext cx="8048742" cy="55335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5" name="Picture 2" descr="Shrink Your URLs And Get Paid! In 2023 Dark Souls Funny,, 53% OFF">
            <a:extLst>
              <a:ext uri="{FF2B5EF4-FFF2-40B4-BE49-F238E27FC236}">
                <a16:creationId xmlns:a16="http://schemas.microsoft.com/office/drawing/2014/main" id="{A21C84C4-6410-04F1-987D-4B07AFEEF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77" y="639098"/>
            <a:ext cx="3485789" cy="224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87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EB4CE-602A-76E0-5608-6E032355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36E27-2048-219E-FC40-923D89CEC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Ejercicio</a:t>
            </a:r>
            <a:r>
              <a:rPr lang="en-US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9DB78F-5DF4-A412-850C-98F7EA81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4"/>
            <a:ext cx="8040725" cy="5686425"/>
          </a:xfrm>
          <a:prstGeom prst="rect">
            <a:avLst/>
          </a:prstGeom>
        </p:spPr>
      </p:pic>
      <p:pic>
        <p:nvPicPr>
          <p:cNvPr id="5" name="Imagen 4" descr="Imagen que contiene hombre, carro, vistiendo, caballo&#10;&#10;Descripción generada automáticamente">
            <a:extLst>
              <a:ext uri="{FF2B5EF4-FFF2-40B4-BE49-F238E27FC236}">
                <a16:creationId xmlns:a16="http://schemas.microsoft.com/office/drawing/2014/main" id="{5B59BC32-45B0-80DE-3E5B-FBD8F806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50" y="54716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D0F69-720F-0001-F90D-F7FC5DB50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B798F5-42CB-A3CD-B179-1B473EA8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 noProof="0" dirty="0" err="1"/>
              <a:t>Ejercicio</a:t>
            </a:r>
            <a:r>
              <a:rPr lang="en-US" sz="4800" noProof="0" dirty="0"/>
              <a:t> 4: </a:t>
            </a:r>
            <a:r>
              <a:rPr lang="en-US" sz="4800" noProof="0" dirty="0" err="1"/>
              <a:t>Biblioteca</a:t>
            </a:r>
            <a:endParaRPr lang="en-US" sz="4800" noProof="0" dirty="0"/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8B550710-0C93-B70C-8020-32A2266F7869}"/>
              </a:ext>
            </a:extLst>
          </p:cNvPr>
          <p:cNvSpPr txBox="1"/>
          <p:nvPr/>
        </p:nvSpPr>
        <p:spPr>
          <a:xfrm>
            <a:off x="4363786" y="621697"/>
            <a:ext cx="6791894" cy="514797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nombre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Libro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titulo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fecha_prestamo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Consultas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Listar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títulos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prestados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específico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id_usuario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3).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cuántos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distintos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pidió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Encontrar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usuarios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libros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un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“Borges”).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5" name="Picture 4" descr="Boy Its Just Alcohol Boi It'S Just Alkahawl GIF - Boy its just alcohol Boi  it's just Alkahawl Its' just alcohol - Discover &amp; Share GIFs">
            <a:extLst>
              <a:ext uri="{FF2B5EF4-FFF2-40B4-BE49-F238E27FC236}">
                <a16:creationId xmlns:a16="http://schemas.microsoft.com/office/drawing/2014/main" id="{2E0400C3-33CF-3C23-1C1E-780DBFBF4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70" y="87637"/>
            <a:ext cx="1883619" cy="371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77699A8-DD5A-0049-4FB9-F6B6A56D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0" y="87637"/>
            <a:ext cx="752475" cy="3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4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MX" sz="4000" noProof="0" dirty="0">
                <a:solidFill>
                  <a:srgbClr val="FFFFFF"/>
                </a:solidFill>
              </a:rPr>
              <a:t>Link </a:t>
            </a:r>
            <a:r>
              <a:rPr lang="es-MX" sz="4000" noProof="0" dirty="0" err="1">
                <a:solidFill>
                  <a:srgbClr val="FFFFFF"/>
                </a:solidFill>
              </a:rPr>
              <a:t>Github</a:t>
            </a:r>
            <a:endParaRPr lang="es-MX" sz="4000" noProof="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B0C51-72EC-481A-48CD-61DEE0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76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</a:rPr>
              <a:t>Repositorio: </a:t>
            </a:r>
          </a:p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  <a:hlinkClick r:id="rId3"/>
              </a:rPr>
              <a:t>https://github.com/VicenteDiazH/AY-BDD2025-1-S1</a:t>
            </a: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158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Tw Cen MT</vt:lpstr>
      <vt:lpstr>RetrospectVTI</vt:lpstr>
      <vt:lpstr>Ayudantía 3</vt:lpstr>
      <vt:lpstr>Contacto</vt:lpstr>
      <vt:lpstr>Ejercicio 1</vt:lpstr>
      <vt:lpstr>Ejercicio 2</vt:lpstr>
      <vt:lpstr>Ejercicio 3</vt:lpstr>
      <vt:lpstr>Ejercicio 4</vt:lpstr>
      <vt:lpstr>Ejercicio 4: Biblioteca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15</cp:revision>
  <dcterms:created xsi:type="dcterms:W3CDTF">2024-03-19T23:19:18Z</dcterms:created>
  <dcterms:modified xsi:type="dcterms:W3CDTF">2025-09-29T03:03:42Z</dcterms:modified>
</cp:coreProperties>
</file>