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66" r:id="rId4"/>
    <p:sldId id="261" r:id="rId5"/>
    <p:sldId id="267" r:id="rId6"/>
    <p:sldId id="268" r:id="rId7"/>
    <p:sldId id="270" r:id="rId8"/>
    <p:sldId id="269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centeDiazH/AY-BDD2025-1-S1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noProof="0" dirty="0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6C2A261-D372-1A97-14E8-B22E0849E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380" b="20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1D894A-009B-3EEB-B491-C2CE2E6C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836343"/>
            <a:ext cx="10058400" cy="3566160"/>
          </a:xfrm>
        </p:spPr>
        <p:txBody>
          <a:bodyPr>
            <a:normAutofit/>
          </a:bodyPr>
          <a:lstStyle/>
          <a:p>
            <a:r>
              <a:rPr lang="es-MX" noProof="0" dirty="0">
                <a:solidFill>
                  <a:srgbClr val="FFFFFF"/>
                </a:solidFill>
              </a:rPr>
              <a:t>Ayudantía 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66C05-16FC-01FE-77E8-1D4E30CEA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453895"/>
          </a:xfrm>
        </p:spPr>
        <p:txBody>
          <a:bodyPr>
            <a:normAutofit fontScale="62500" lnSpcReduction="20000"/>
          </a:bodyPr>
          <a:lstStyle/>
          <a:p>
            <a:r>
              <a:rPr lang="es-MX" noProof="0" dirty="0">
                <a:solidFill>
                  <a:srgbClr val="FFFFFF"/>
                </a:solidFill>
              </a:rPr>
              <a:t>Bases de Datos</a:t>
            </a:r>
          </a:p>
          <a:p>
            <a:r>
              <a:rPr lang="es-MX" noProof="0" dirty="0">
                <a:solidFill>
                  <a:srgbClr val="FFFFFF"/>
                </a:solidFill>
              </a:rPr>
              <a:t>Profesor: </a:t>
            </a:r>
            <a:r>
              <a:rPr lang="es-MX" noProof="0" dirty="0" err="1">
                <a:solidFill>
                  <a:srgbClr val="FFFFFF"/>
                </a:solidFill>
              </a:rPr>
              <a:t>Sebastian</a:t>
            </a:r>
            <a:r>
              <a:rPr lang="es-MX" noProof="0" dirty="0">
                <a:solidFill>
                  <a:srgbClr val="FFFFFF"/>
                </a:solidFill>
              </a:rPr>
              <a:t> Alvarado</a:t>
            </a:r>
          </a:p>
          <a:p>
            <a:r>
              <a:rPr lang="es-MX" noProof="0" dirty="0">
                <a:solidFill>
                  <a:srgbClr val="FFFFFF"/>
                </a:solidFill>
              </a:rPr>
              <a:t>Ayudante: Vicente Diaz</a:t>
            </a:r>
          </a:p>
          <a:p>
            <a:r>
              <a:rPr lang="es-MX" noProof="0" dirty="0">
                <a:solidFill>
                  <a:srgbClr val="FFFFFF"/>
                </a:solidFill>
              </a:rPr>
              <a:t>Sección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 noProof="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83BF985-5044-A9E2-FE48-75C0AAD42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590550"/>
            <a:ext cx="3762375" cy="58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895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4176361" cy="1666501"/>
          </a:xfrm>
        </p:spPr>
        <p:txBody>
          <a:bodyPr>
            <a:noAutofit/>
          </a:bodyPr>
          <a:lstStyle/>
          <a:p>
            <a:r>
              <a:rPr lang="es-MX" sz="8000" noProof="0" dirty="0">
                <a:solidFill>
                  <a:schemeClr val="tx1"/>
                </a:solidFill>
              </a:rPr>
              <a:t>Contacto</a:t>
            </a: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0" y="2523849"/>
            <a:ext cx="5876442" cy="3635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4000" noProof="0" dirty="0" err="1">
                <a:solidFill>
                  <a:schemeClr val="tx1"/>
                </a:solidFill>
              </a:rPr>
              <a:t>Discord</a:t>
            </a:r>
            <a:r>
              <a:rPr lang="es-MX" sz="4000" noProof="0" dirty="0">
                <a:solidFill>
                  <a:schemeClr val="tx1"/>
                </a:solidFill>
              </a:rPr>
              <a:t>: </a:t>
            </a:r>
            <a:r>
              <a:rPr lang="es-MX" sz="4000" noProof="0" dirty="0" err="1">
                <a:solidFill>
                  <a:schemeClr val="tx1"/>
                </a:solidFill>
              </a:rPr>
              <a:t>BarrosLucoPalta</a:t>
            </a:r>
            <a:endParaRPr lang="es-MX" sz="4000" noProof="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MX" sz="4000" noProof="0" dirty="0">
                <a:solidFill>
                  <a:schemeClr val="tx1"/>
                </a:solidFill>
              </a:rPr>
              <a:t>WSP: +569 5749 6014</a:t>
            </a:r>
          </a:p>
          <a:p>
            <a:pPr marL="0" indent="0">
              <a:buNone/>
            </a:pPr>
            <a:r>
              <a:rPr lang="es-MX" sz="4000" noProof="0" dirty="0" err="1">
                <a:solidFill>
                  <a:schemeClr val="tx1"/>
                </a:solidFill>
              </a:rPr>
              <a:t>Steam</a:t>
            </a:r>
            <a:r>
              <a:rPr lang="es-MX" sz="4000" noProof="0" dirty="0">
                <a:solidFill>
                  <a:schemeClr val="tx1"/>
                </a:solidFill>
              </a:rPr>
              <a:t>: </a:t>
            </a:r>
            <a:r>
              <a:rPr lang="es-MX" sz="4000" noProof="0" dirty="0" err="1">
                <a:solidFill>
                  <a:schemeClr val="tx1"/>
                </a:solidFill>
              </a:rPr>
              <a:t>Coustillier</a:t>
            </a:r>
            <a:endParaRPr lang="es-MX" sz="4000" noProof="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MX" sz="4000" noProof="0" dirty="0">
              <a:solidFill>
                <a:schemeClr val="tx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FEAD962-4117-9D02-40EF-C09452EB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01" y="1626755"/>
            <a:ext cx="2181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3481590-EFD3-FBEB-862C-4DED842D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20" y="294409"/>
            <a:ext cx="290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3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27811D-5D0A-CB64-0D6B-F84D3389A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8CB54FC-0B2A-4107-9A70-958B90B76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3949C9-2033-CBBF-90FB-FD3CD89E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/>
              <a:t>Objetivos de ésta ayudantia</a:t>
            </a:r>
            <a:endParaRPr lang="en-US" sz="4800" noProof="0"/>
          </a:p>
        </p:txBody>
      </p:sp>
      <p:pic>
        <p:nvPicPr>
          <p:cNvPr id="6" name="Imagen 5" descr="Gato con la boca abierta&#10;&#10;Descripción generada automáticamente con confianza media">
            <a:extLst>
              <a:ext uri="{FF2B5EF4-FFF2-40B4-BE49-F238E27FC236}">
                <a16:creationId xmlns:a16="http://schemas.microsoft.com/office/drawing/2014/main" id="{CB8FE8D2-132B-06F1-1F48-C63CA76AC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51" y="645106"/>
            <a:ext cx="2728828" cy="524774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55A9B5-1710-4B19-B0F1-CDFDD4ED5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14044" y="2246569"/>
            <a:ext cx="4572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928D3008-9F17-3B2F-8447-A5523C1DAE68}"/>
              </a:ext>
            </a:extLst>
          </p:cNvPr>
          <p:cNvSpPr txBox="1"/>
          <p:nvPr/>
        </p:nvSpPr>
        <p:spPr>
          <a:xfrm>
            <a:off x="6411684" y="2407436"/>
            <a:ext cx="5127172" cy="34616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configurar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PostgreSQL.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tablas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ejemplo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Conectarse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consumir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base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datos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spcAft>
                <a:spcPts val="600"/>
              </a:spcAft>
              <a:buFont typeface="Calibri" panose="020F0502020204030204" pitchFamily="34" charset="0"/>
              <a:buChar char="-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Poder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hacer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querys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básicas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consumirlo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A76026-5689-4584-8D93-D71D739E6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3451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0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6BE8124-594F-A33A-2D47-9601B1E2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89" r="1" b="1"/>
          <a:stretch>
            <a:fillRect/>
          </a:stretch>
        </p:blipFill>
        <p:spPr>
          <a:xfrm>
            <a:off x="20" y="10"/>
            <a:ext cx="12186295" cy="6857990"/>
          </a:xfrm>
          <a:prstGeom prst="rect">
            <a:avLst/>
          </a:prstGeom>
        </p:spPr>
      </p:pic>
      <p:sp>
        <p:nvSpPr>
          <p:cNvPr id="38" name="Rectangle 32">
            <a:extLst>
              <a:ext uri="{FF2B5EF4-FFF2-40B4-BE49-F238E27FC236}">
                <a16:creationId xmlns:a16="http://schemas.microsoft.com/office/drawing/2014/main" id="{95B38FD6-641F-41BF-B466-C1C63664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8599" y="1238442"/>
            <a:ext cx="3635926" cy="4355751"/>
          </a:xfrm>
          <a:prstGeom prst="rect">
            <a:avLst/>
          </a:prstGeom>
          <a:solidFill>
            <a:srgbClr val="000000">
              <a:alpha val="7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B75F59-4DE6-1149-AFA6-DBDA2F72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9772" y="1419273"/>
            <a:ext cx="3153580" cy="135818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noProof="0">
                <a:solidFill>
                  <a:srgbClr val="FFFFFF"/>
                </a:solidFill>
              </a:rPr>
              <a:t>Pasos a seguir: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BF9119E-766E-4526-AAE5-639F577C0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3792" y="2865016"/>
            <a:ext cx="29260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060D2652-946E-35D8-FCC0-238AAF638A21}"/>
              </a:ext>
            </a:extLst>
          </p:cNvPr>
          <p:cNvSpPr txBox="1"/>
          <p:nvPr/>
        </p:nvSpPr>
        <p:spPr>
          <a:xfrm>
            <a:off x="8089772" y="2978254"/>
            <a:ext cx="3153580" cy="24442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AutoNum type="arabicParenR"/>
            </a:pPr>
            <a:r>
              <a:rPr lang="en-US" sz="1200" dirty="0" err="1">
                <a:solidFill>
                  <a:srgbClr val="FFFFFF"/>
                </a:solidFill>
              </a:rPr>
              <a:t>Entrar</a:t>
            </a:r>
            <a:r>
              <a:rPr lang="en-US" sz="1200" dirty="0">
                <a:solidFill>
                  <a:srgbClr val="FFFFFF"/>
                </a:solidFill>
              </a:rPr>
              <a:t> a </a:t>
            </a:r>
            <a:r>
              <a:rPr lang="en-US" sz="1200" dirty="0">
                <a:solidFill>
                  <a:srgbClr val="FFFFFF"/>
                </a:solidFill>
                <a:hlinkClick r:id="rId3"/>
              </a:rPr>
              <a:t>https://www.postgresql.org</a:t>
            </a:r>
            <a:endParaRPr lang="en-US" sz="1200" dirty="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AutoNum type="arabicParenR"/>
            </a:pPr>
            <a:r>
              <a:rPr lang="en-US" sz="1200" dirty="0" err="1">
                <a:solidFill>
                  <a:srgbClr val="FFFFFF"/>
                </a:solidFill>
              </a:rPr>
              <a:t>Apretar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el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botón</a:t>
            </a:r>
            <a:r>
              <a:rPr lang="en-US" sz="1200" dirty="0">
                <a:solidFill>
                  <a:srgbClr val="FFFFFF"/>
                </a:solidFill>
              </a:rPr>
              <a:t> de download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AutoNum type="arabicParenR"/>
            </a:pPr>
            <a:r>
              <a:rPr lang="en-US" sz="1200" dirty="0" err="1">
                <a:solidFill>
                  <a:srgbClr val="FFFFFF"/>
                </a:solidFill>
              </a:rPr>
              <a:t>Elegir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el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sistema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operativo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que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gusten</a:t>
            </a:r>
            <a:endParaRPr lang="en-US" sz="1200" dirty="0">
              <a:solidFill>
                <a:srgbClr val="FFFFFF"/>
              </a:solidFill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AutoNum type="arabicParenR"/>
            </a:pPr>
            <a:r>
              <a:rPr lang="en-US" sz="1200" dirty="0">
                <a:solidFill>
                  <a:srgbClr val="FFFFFF"/>
                </a:solidFill>
              </a:rPr>
              <a:t>En </a:t>
            </a:r>
            <a:r>
              <a:rPr lang="en-US" sz="1200" dirty="0" err="1">
                <a:solidFill>
                  <a:srgbClr val="FFFFFF"/>
                </a:solidFill>
              </a:rPr>
              <a:t>caso</a:t>
            </a:r>
            <a:r>
              <a:rPr lang="en-US" sz="1200" dirty="0">
                <a:solidFill>
                  <a:srgbClr val="FFFFFF"/>
                </a:solidFill>
              </a:rPr>
              <a:t> de Windows </a:t>
            </a:r>
            <a:r>
              <a:rPr lang="en-US" sz="1200" dirty="0" err="1">
                <a:solidFill>
                  <a:srgbClr val="FFFFFF"/>
                </a:solidFill>
              </a:rPr>
              <a:t>apretar</a:t>
            </a:r>
            <a:r>
              <a:rPr lang="en-US" sz="1200" dirty="0">
                <a:solidFill>
                  <a:srgbClr val="FFFFFF"/>
                </a:solidFill>
              </a:rPr>
              <a:t> y </a:t>
            </a:r>
            <a:r>
              <a:rPr lang="en-US" sz="1200" dirty="0" err="1">
                <a:solidFill>
                  <a:srgbClr val="FFFFFF"/>
                </a:solidFill>
              </a:rPr>
              <a:t>seleccionar</a:t>
            </a:r>
            <a:r>
              <a:rPr lang="en-US" sz="1200" dirty="0">
                <a:solidFill>
                  <a:srgbClr val="FFFFFF"/>
                </a:solidFill>
              </a:rPr>
              <a:t> la </a:t>
            </a:r>
            <a:r>
              <a:rPr lang="en-US" sz="1200" dirty="0" err="1">
                <a:solidFill>
                  <a:srgbClr val="FFFFFF"/>
                </a:solidFill>
              </a:rPr>
              <a:t>opción</a:t>
            </a:r>
            <a:r>
              <a:rPr lang="en-US" sz="1200" dirty="0">
                <a:solidFill>
                  <a:srgbClr val="FFFFFF"/>
                </a:solidFill>
              </a:rPr>
              <a:t> del primer </a:t>
            </a:r>
            <a:r>
              <a:rPr lang="en-US" sz="1200" dirty="0" err="1">
                <a:solidFill>
                  <a:srgbClr val="FFFFFF"/>
                </a:solidFill>
              </a:rPr>
              <a:t>párrafo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que</a:t>
            </a:r>
            <a:r>
              <a:rPr lang="en-US" sz="1200" dirty="0">
                <a:solidFill>
                  <a:srgbClr val="FFFFFF"/>
                </a:solidFill>
              </a:rPr>
              <a:t> dice: Download the installer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AutoNum type="arabicParenR"/>
            </a:pPr>
            <a:r>
              <a:rPr lang="en-US" sz="1200" dirty="0">
                <a:solidFill>
                  <a:srgbClr val="FFFFFF"/>
                </a:solidFill>
              </a:rPr>
              <a:t>Esto </a:t>
            </a:r>
            <a:r>
              <a:rPr lang="en-US" sz="1200" dirty="0" err="1">
                <a:solidFill>
                  <a:srgbClr val="FFFFFF"/>
                </a:solidFill>
              </a:rPr>
              <a:t>los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guiará</a:t>
            </a:r>
            <a:r>
              <a:rPr lang="en-US" sz="1200" dirty="0">
                <a:solidFill>
                  <a:srgbClr val="FFFFFF"/>
                </a:solidFill>
              </a:rPr>
              <a:t> a </a:t>
            </a:r>
            <a:r>
              <a:rPr lang="en-US" sz="1200" dirty="0" err="1">
                <a:solidFill>
                  <a:srgbClr val="FFFFFF"/>
                </a:solidFill>
              </a:rPr>
              <a:t>una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página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donde</a:t>
            </a:r>
            <a:r>
              <a:rPr lang="en-US" sz="1200" dirty="0">
                <a:solidFill>
                  <a:srgbClr val="FFFFFF"/>
                </a:solidFill>
              </a:rPr>
              <a:t> se </a:t>
            </a:r>
            <a:r>
              <a:rPr lang="en-US" sz="1200" dirty="0" err="1">
                <a:solidFill>
                  <a:srgbClr val="FFFFFF"/>
                </a:solidFill>
              </a:rPr>
              <a:t>mostraran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diferentes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versiones</a:t>
            </a:r>
            <a:r>
              <a:rPr lang="en-US" sz="1200" dirty="0">
                <a:solidFill>
                  <a:srgbClr val="FFFFFF"/>
                </a:solidFill>
              </a:rPr>
              <a:t>, </a:t>
            </a:r>
            <a:r>
              <a:rPr lang="en-US" sz="1200" dirty="0" err="1">
                <a:solidFill>
                  <a:srgbClr val="FFFFFF"/>
                </a:solidFill>
              </a:rPr>
              <a:t>seleccionen</a:t>
            </a:r>
            <a:r>
              <a:rPr lang="en-US" sz="1200" dirty="0">
                <a:solidFill>
                  <a:srgbClr val="FFFFFF"/>
                </a:solidFill>
              </a:rPr>
              <a:t> la </a:t>
            </a:r>
            <a:r>
              <a:rPr lang="en-US" sz="1200" dirty="0" err="1">
                <a:solidFill>
                  <a:srgbClr val="FFFFFF"/>
                </a:solidFill>
              </a:rPr>
              <a:t>última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versión</a:t>
            </a:r>
            <a:br>
              <a:rPr lang="en-US" sz="1200" dirty="0">
                <a:solidFill>
                  <a:srgbClr val="FFFFFF"/>
                </a:solidFill>
              </a:rPr>
            </a:br>
            <a:r>
              <a:rPr lang="en-US" sz="1200" dirty="0">
                <a:solidFill>
                  <a:srgbClr val="FFFFFF"/>
                </a:solidFill>
              </a:rPr>
              <a:t>y </a:t>
            </a:r>
            <a:r>
              <a:rPr lang="en-US" sz="1200" dirty="0" err="1">
                <a:solidFill>
                  <a:srgbClr val="FFFFFF"/>
                </a:solidFill>
              </a:rPr>
              <a:t>descargan</a:t>
            </a:r>
            <a:r>
              <a:rPr lang="en-US" sz="1200" dirty="0">
                <a:solidFill>
                  <a:srgbClr val="FFFFFF"/>
                </a:solidFill>
              </a:rPr>
              <a:t> la </a:t>
            </a:r>
            <a:r>
              <a:rPr lang="en-US" sz="1200" dirty="0" err="1">
                <a:solidFill>
                  <a:srgbClr val="FFFFFF"/>
                </a:solidFill>
              </a:rPr>
              <a:t>opción</a:t>
            </a:r>
            <a:r>
              <a:rPr lang="en-US" sz="1200" dirty="0">
                <a:solidFill>
                  <a:srgbClr val="FFFFFF"/>
                </a:solidFill>
              </a:rPr>
              <a:t> </a:t>
            </a:r>
            <a:r>
              <a:rPr lang="en-US" sz="1200" dirty="0" err="1">
                <a:solidFill>
                  <a:srgbClr val="FFFFFF"/>
                </a:solidFill>
              </a:rPr>
              <a:t>que</a:t>
            </a:r>
            <a:r>
              <a:rPr lang="en-US" sz="1200" dirty="0">
                <a:solidFill>
                  <a:srgbClr val="FFFFFF"/>
                </a:solidFill>
              </a:rPr>
              <a:t> dice Windows x86-64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AutoNum type="arabicParenR"/>
            </a:pP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7" name="!!footer rectangle">
            <a:extLst>
              <a:ext uri="{FF2B5EF4-FFF2-40B4-BE49-F238E27FC236}">
                <a16:creationId xmlns:a16="http://schemas.microsoft.com/office/drawing/2014/main" id="{7363FFA6-C551-4935-A474-8B2482E55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9500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9E3897-A429-2B20-CCC8-D04E056EC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02E9EC-6FB3-E2D4-911E-9437979F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noProof="0"/>
              <a:t>Pasos a seguir: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9D8A9A-4D55-6914-167C-46900B37C0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6682"/>
          <a:stretch>
            <a:fillRect/>
          </a:stretch>
        </p:blipFill>
        <p:spPr>
          <a:xfrm>
            <a:off x="-1" y="3429000"/>
            <a:ext cx="4580077" cy="338326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>
            <a:extLst>
              <a:ext uri="{FF2B5EF4-FFF2-40B4-BE49-F238E27FC236}">
                <a16:creationId xmlns:a16="http://schemas.microsoft.com/office/drawing/2014/main" id="{34D46726-0665-0C63-9C04-68A93CD47A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48" r="-2" b="3246"/>
          <a:stretch>
            <a:fillRect/>
          </a:stretch>
        </p:blipFill>
        <p:spPr>
          <a:xfrm>
            <a:off x="0" y="76195"/>
            <a:ext cx="4580077" cy="338328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F6EE681-BF3D-4680-94DC-C0291C881C4C}"/>
              </a:ext>
            </a:extLst>
          </p:cNvPr>
          <p:cNvSpPr txBox="1"/>
          <p:nvPr/>
        </p:nvSpPr>
        <p:spPr>
          <a:xfrm>
            <a:off x="5172074" y="2108201"/>
            <a:ext cx="5983606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6) Una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vez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descargado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apretar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instalador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seguir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pasos.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7) Deben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4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componentes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descargar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marcados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Cuando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les pidan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clave,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ingresen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una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clave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recuerden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necesitarán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ocupar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app.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9) El Puerto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dejenlo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defecto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5432.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Configuración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regional, default.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11)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Siguientes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pasos,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apretar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Siguiente.</a:t>
            </a:r>
          </a:p>
          <a:p>
            <a:pPr>
              <a:spcAft>
                <a:spcPts val="600"/>
              </a:spcAft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Aft>
                <a:spcPts val="600"/>
              </a:spcAft>
              <a:buFont typeface="Calibri" panose="020F0502020204030204" pitchFamily="34" charset="0"/>
              <a:buAutoNum type="arabicParenR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42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256589-3825-40B8-D8E1-39746CBC3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5068E0-B39B-8A6A-F4D6-3ECD8563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noProof="0"/>
              <a:t>Pasos a seguir: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55B8CC-0F92-4837-A535-00875F255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30B5F1BE-D359-7B73-AE6C-C875590962C5}"/>
              </a:ext>
            </a:extLst>
          </p:cNvPr>
          <p:cNvSpPr txBox="1"/>
          <p:nvPr/>
        </p:nvSpPr>
        <p:spPr>
          <a:xfrm>
            <a:off x="1097280" y="2108201"/>
            <a:ext cx="10058400" cy="111744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Marcamos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casilla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abrir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Stack Bulder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Ponemos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opción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PostgreSQL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Abrimos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categoría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Database Driver 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marcamos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las 4 Casillas para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evitar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incompatibilidad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AutoNum type="arabicParenR"/>
            </a:pPr>
            <a:endParaRPr 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812CBB8-0846-D697-7089-9A1C4DB56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649" y="3312860"/>
            <a:ext cx="4066626" cy="278738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5577CEF-2C2C-4B0E-F103-E41DA4CD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32" y="3312861"/>
            <a:ext cx="3585067" cy="278738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368FCF5-91A9-4D64-87D9-15401204F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825" y="3312860"/>
            <a:ext cx="4083221" cy="2787388"/>
          </a:xfrm>
          <a:prstGeom prst="rect">
            <a:avLst/>
          </a:prstGeom>
        </p:spPr>
      </p:pic>
      <p:sp>
        <p:nvSpPr>
          <p:cNvPr id="25" name="Rectangle 19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3525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0028B3-186F-64E7-AF5B-AC1996AA4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AD24DA-BF2D-9216-EA1F-ED6F4A3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noProof="0"/>
              <a:t>Pasos a seguir: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55B8CC-0F92-4837-A535-00875F255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76964344-25CF-7E3C-1AE8-A4B7F15677E2}"/>
              </a:ext>
            </a:extLst>
          </p:cNvPr>
          <p:cNvSpPr txBox="1"/>
          <p:nvPr/>
        </p:nvSpPr>
        <p:spPr>
          <a:xfrm>
            <a:off x="1097280" y="1946910"/>
            <a:ext cx="10058400" cy="1278733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Desmarcamos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casilla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Skip Installation y se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abrirá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instalación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1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4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paquetes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decidimos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anteriormente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luego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apretamos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Next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4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paquetes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16) Por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último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apretamos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finish.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17)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Podremos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buscar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herramiente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ocuparemos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barra de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busqueda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llamada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pgAdmin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4”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AutoNum type="arabicParenR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F4AEA4-F1A6-B0C0-7769-305A66FCC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943" y="3275172"/>
            <a:ext cx="3756236" cy="293925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0C266F6-43D0-623D-C0F7-0B7EB133D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604" y="3316057"/>
            <a:ext cx="3334553" cy="292607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141B9C2-592C-B9F1-B096-32964280F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52" y="3275172"/>
            <a:ext cx="4288767" cy="293925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410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BF6AD-E4BB-6FE1-ACB3-C12ADB136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915E7-6A51-0B2B-C6A3-AF5BC92FC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noProof="0" dirty="0"/>
              <a:t>Pasos a </a:t>
            </a:r>
            <a:r>
              <a:rPr lang="en-US" sz="4800" noProof="0" dirty="0" err="1"/>
              <a:t>seguir</a:t>
            </a:r>
            <a:r>
              <a:rPr lang="en-US" sz="4800" noProof="0" dirty="0"/>
              <a:t>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83BB21B-FF84-7E97-84B0-F98CA2151805}"/>
              </a:ext>
            </a:extLst>
          </p:cNvPr>
          <p:cNvSpPr txBox="1"/>
          <p:nvPr/>
        </p:nvSpPr>
        <p:spPr>
          <a:xfrm>
            <a:off x="1066800" y="2015276"/>
            <a:ext cx="10058400" cy="12787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18)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Cuando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entramos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pgAdmin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4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veremos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algo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imagen.</a:t>
            </a:r>
          </a:p>
          <a:p>
            <a:pPr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19) Si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hacemos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click derecho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Servers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podremos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agregar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uno. Por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otro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lado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Podemos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entrar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al server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creamos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PostgreSQL 18 e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ingresamos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contraseña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pusimos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instalación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AutoNum type="arabicParenR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2B604A0-1EE7-9ED0-0825-BB4DBCCE1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999151"/>
            <a:ext cx="5219700" cy="335402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DD3BA2F-B38F-85A9-FFA7-95096866E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3084733"/>
            <a:ext cx="6648450" cy="31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4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Rectangle 513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10FF32-896A-33A9-6358-A4136F64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83" y="516835"/>
            <a:ext cx="5977937" cy="1666501"/>
          </a:xfrm>
        </p:spPr>
        <p:txBody>
          <a:bodyPr>
            <a:normAutofit/>
          </a:bodyPr>
          <a:lstStyle/>
          <a:p>
            <a:r>
              <a:rPr lang="es-MX" sz="4000" noProof="0" dirty="0">
                <a:solidFill>
                  <a:srgbClr val="FFFFFF"/>
                </a:solidFill>
              </a:rPr>
              <a:t>Link </a:t>
            </a:r>
            <a:r>
              <a:rPr lang="es-MX" sz="4000" noProof="0" dirty="0" err="1">
                <a:solidFill>
                  <a:srgbClr val="FFFFFF"/>
                </a:solidFill>
              </a:rPr>
              <a:t>Github</a:t>
            </a:r>
            <a:endParaRPr lang="es-MX" sz="4000" noProof="0" dirty="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2B0C51-72EC-481A-48CD-61DEE0A79C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176"/>
          <a:stretch>
            <a:fillRect/>
          </a:stretch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cxnSp>
        <p:nvCxnSpPr>
          <p:cNvPr id="5138" name="Straight Connector 513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00864" y="2353592"/>
            <a:ext cx="5669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0D78B-5722-8E64-0449-803CEC35D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784" y="2546224"/>
            <a:ext cx="5977938" cy="334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800" noProof="0" dirty="0">
                <a:solidFill>
                  <a:srgbClr val="FFFFFF"/>
                </a:solidFill>
              </a:rPr>
              <a:t>Repositorio: </a:t>
            </a:r>
          </a:p>
          <a:p>
            <a:pPr marL="0" indent="0">
              <a:buNone/>
            </a:pPr>
            <a:r>
              <a:rPr lang="es-MX" sz="1800" noProof="0" dirty="0">
                <a:solidFill>
                  <a:srgbClr val="FFFFFF"/>
                </a:solidFill>
                <a:hlinkClick r:id="rId3"/>
              </a:rPr>
              <a:t>https://github.com/VicenteDiazH/AY-BDD2025-1-S1</a:t>
            </a:r>
            <a:endParaRPr lang="es-MX" sz="1800" noProof="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s-MX" sz="1800" noProof="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s-MX" sz="1800" noProof="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s-MX" sz="1800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032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374</Words>
  <Application>Microsoft Office PowerPoint</Application>
  <PresentationFormat>Panorámica</PresentationFormat>
  <Paragraphs>42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Calibri</vt:lpstr>
      <vt:lpstr>Tw Cen MT</vt:lpstr>
      <vt:lpstr>RetrospectVTI</vt:lpstr>
      <vt:lpstr>Ayudantía 4</vt:lpstr>
      <vt:lpstr>Contacto</vt:lpstr>
      <vt:lpstr>Objetivos de ésta ayudantia</vt:lpstr>
      <vt:lpstr>Pasos a seguir:</vt:lpstr>
      <vt:lpstr>Pasos a seguir:</vt:lpstr>
      <vt:lpstr>Pasos a seguir:</vt:lpstr>
      <vt:lpstr>Pasos a seguir:</vt:lpstr>
      <vt:lpstr>Pasos a seguir:</vt:lpstr>
      <vt:lpstr>Link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1</dc:title>
  <dc:creator>211330716</dc:creator>
  <cp:lastModifiedBy>211330716</cp:lastModifiedBy>
  <cp:revision>22</cp:revision>
  <dcterms:created xsi:type="dcterms:W3CDTF">2024-03-19T23:19:18Z</dcterms:created>
  <dcterms:modified xsi:type="dcterms:W3CDTF">2025-10-09T02:15:03Z</dcterms:modified>
</cp:coreProperties>
</file>