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61" r:id="rId4"/>
    <p:sldId id="266" r:id="rId5"/>
    <p:sldId id="263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centeDiazH/AY-BDD2025-1-S1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6C2A261-D372-1A97-14E8-B22E0849E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380" b="20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1D894A-009B-3EEB-B491-C2CE2E6C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836343"/>
            <a:ext cx="10058400" cy="3566160"/>
          </a:xfrm>
        </p:spPr>
        <p:txBody>
          <a:bodyPr>
            <a:normAutofit/>
          </a:bodyPr>
          <a:lstStyle/>
          <a:p>
            <a:r>
              <a:rPr lang="es-MX" noProof="0" dirty="0">
                <a:solidFill>
                  <a:srgbClr val="FFFFFF"/>
                </a:solidFill>
              </a:rPr>
              <a:t>Ayudantía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66C05-16FC-01FE-77E8-1D4E30CEA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453895"/>
          </a:xfrm>
        </p:spPr>
        <p:txBody>
          <a:bodyPr>
            <a:normAutofit fontScale="62500" lnSpcReduction="20000"/>
          </a:bodyPr>
          <a:lstStyle/>
          <a:p>
            <a:r>
              <a:rPr lang="es-MX" noProof="0" dirty="0">
                <a:solidFill>
                  <a:srgbClr val="FFFFFF"/>
                </a:solidFill>
              </a:rPr>
              <a:t>Bases de Datos</a:t>
            </a:r>
          </a:p>
          <a:p>
            <a:r>
              <a:rPr lang="es-MX" noProof="0" dirty="0">
                <a:solidFill>
                  <a:srgbClr val="FFFFFF"/>
                </a:solidFill>
              </a:rPr>
              <a:t>Profesor: </a:t>
            </a:r>
            <a:r>
              <a:rPr lang="es-MX" noProof="0" dirty="0" err="1">
                <a:solidFill>
                  <a:srgbClr val="FFFFFF"/>
                </a:solidFill>
              </a:rPr>
              <a:t>Sebastian</a:t>
            </a:r>
            <a:r>
              <a:rPr lang="es-MX" noProof="0" dirty="0">
                <a:solidFill>
                  <a:srgbClr val="FFFFFF"/>
                </a:solidFill>
              </a:rPr>
              <a:t> Alvarado</a:t>
            </a:r>
          </a:p>
          <a:p>
            <a:r>
              <a:rPr lang="es-MX" noProof="0" dirty="0">
                <a:solidFill>
                  <a:srgbClr val="FFFFFF"/>
                </a:solidFill>
              </a:rPr>
              <a:t>Ayudante: Vicente Diaz</a:t>
            </a:r>
          </a:p>
          <a:p>
            <a:r>
              <a:rPr lang="es-MX" noProof="0" dirty="0">
                <a:solidFill>
                  <a:srgbClr val="FFFFFF"/>
                </a:solidFill>
              </a:rPr>
              <a:t>Sección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 noProof="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83BF985-5044-A9E2-FE48-75C0AAD42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590550"/>
            <a:ext cx="3762375" cy="58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895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4176361" cy="1666501"/>
          </a:xfrm>
        </p:spPr>
        <p:txBody>
          <a:bodyPr>
            <a:noAutofit/>
          </a:bodyPr>
          <a:lstStyle/>
          <a:p>
            <a:r>
              <a:rPr lang="es-MX" sz="8000" noProof="0" dirty="0">
                <a:solidFill>
                  <a:schemeClr val="tx1"/>
                </a:solidFill>
              </a:rPr>
              <a:t>Contacto</a:t>
            </a: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0" y="2523849"/>
            <a:ext cx="5876442" cy="3635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4000" noProof="0" dirty="0" err="1">
                <a:solidFill>
                  <a:schemeClr val="tx1"/>
                </a:solidFill>
              </a:rPr>
              <a:t>Discord</a:t>
            </a:r>
            <a:r>
              <a:rPr lang="es-MX" sz="4000" noProof="0" dirty="0">
                <a:solidFill>
                  <a:schemeClr val="tx1"/>
                </a:solidFill>
              </a:rPr>
              <a:t>: </a:t>
            </a:r>
            <a:r>
              <a:rPr lang="es-MX" sz="4000" noProof="0" dirty="0" err="1">
                <a:solidFill>
                  <a:schemeClr val="tx1"/>
                </a:solidFill>
              </a:rPr>
              <a:t>BarrosLucoPalta</a:t>
            </a:r>
            <a:endParaRPr lang="es-MX" sz="4000" noProof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MX" sz="4000" noProof="0" dirty="0">
                <a:solidFill>
                  <a:schemeClr val="tx1"/>
                </a:solidFill>
              </a:rPr>
              <a:t>WSP: +569 5749 6014</a:t>
            </a:r>
          </a:p>
          <a:p>
            <a:pPr marL="0" indent="0">
              <a:buNone/>
            </a:pPr>
            <a:r>
              <a:rPr lang="es-MX" sz="4000" noProof="0" dirty="0" err="1">
                <a:solidFill>
                  <a:schemeClr val="tx1"/>
                </a:solidFill>
              </a:rPr>
              <a:t>Steam</a:t>
            </a:r>
            <a:r>
              <a:rPr lang="es-MX" sz="4000" noProof="0" dirty="0">
                <a:solidFill>
                  <a:schemeClr val="tx1"/>
                </a:solidFill>
              </a:rPr>
              <a:t>: </a:t>
            </a:r>
            <a:r>
              <a:rPr lang="es-MX" sz="4000" noProof="0" dirty="0" err="1">
                <a:solidFill>
                  <a:schemeClr val="tx1"/>
                </a:solidFill>
              </a:rPr>
              <a:t>Coustillier</a:t>
            </a:r>
            <a:endParaRPr lang="es-MX" sz="4000" noProof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MX" sz="4000" noProof="0" dirty="0">
              <a:solidFill>
                <a:schemeClr val="tx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FEAD962-4117-9D02-40EF-C09452EB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01" y="1626755"/>
            <a:ext cx="2181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3481590-EFD3-FBEB-862C-4DED842D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20" y="294409"/>
            <a:ext cx="290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3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B75F59-4DE6-1149-AFA6-DBDA2F72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Ejercicio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A7504B6-17F5-EBE7-724C-F696212F3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95" y="436665"/>
            <a:ext cx="7806915" cy="5821259"/>
          </a:xfrm>
          <a:prstGeom prst="rect">
            <a:avLst/>
          </a:prstGeom>
        </p:spPr>
      </p:pic>
      <p:pic>
        <p:nvPicPr>
          <p:cNvPr id="15" name="Imagen 14" descr="Cara de un gato&#10;&#10;Descripción generada automáticamente">
            <a:extLst>
              <a:ext uri="{FF2B5EF4-FFF2-40B4-BE49-F238E27FC236}">
                <a16:creationId xmlns:a16="http://schemas.microsoft.com/office/drawing/2014/main" id="{2F75A67C-697D-0A5D-40F7-E0D7173DB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295" y="478232"/>
            <a:ext cx="2561909" cy="255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27811D-5D0A-CB64-0D6B-F84D3389A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3949C9-2033-CBBF-90FB-FD3CD89E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Ejercicio</a:t>
            </a:r>
            <a:r>
              <a:rPr lang="en-US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en-US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3B99F6-FA18-B400-144F-305305BD5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1" y="813246"/>
            <a:ext cx="7898203" cy="503510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6" name="Imagen 5" descr="Gato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CB8FE8D2-132B-06F1-1F48-C63CA76AC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053" y="875652"/>
            <a:ext cx="1778724" cy="341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1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8DE97A-BD50-E6DA-F7EA-9B08BDFCD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0E9CC6-28EF-B678-609B-4231ACAA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Ejercicio</a:t>
            </a:r>
            <a:r>
              <a:rPr lang="en-US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3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41E6D5-E604-CFD1-AF06-078B7CFE6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5" y="448184"/>
            <a:ext cx="8048742" cy="553351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5" name="Picture 2" descr="Shrink Your URLs And Get Paid! In 2023 Dark Souls Funny,, 53% OFF">
            <a:extLst>
              <a:ext uri="{FF2B5EF4-FFF2-40B4-BE49-F238E27FC236}">
                <a16:creationId xmlns:a16="http://schemas.microsoft.com/office/drawing/2014/main" id="{A21C84C4-6410-04F1-987D-4B07AFEEF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577" y="639098"/>
            <a:ext cx="3485789" cy="224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87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4EB4CE-602A-76E0-5608-6E032355F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E36E27-2048-219E-FC40-923D89CE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Ejercicio</a:t>
            </a:r>
            <a:r>
              <a:rPr lang="en-US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9DB78F-5DF4-A412-850C-98F7EA816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624"/>
            <a:ext cx="8040725" cy="5686425"/>
          </a:xfrm>
          <a:prstGeom prst="rect">
            <a:avLst/>
          </a:prstGeom>
        </p:spPr>
      </p:pic>
      <p:pic>
        <p:nvPicPr>
          <p:cNvPr id="5" name="Imagen 4" descr="Imagen que contiene hombre, carro, vistiendo, caballo&#10;&#10;Descripción generada automáticamente">
            <a:extLst>
              <a:ext uri="{FF2B5EF4-FFF2-40B4-BE49-F238E27FC236}">
                <a16:creationId xmlns:a16="http://schemas.microsoft.com/office/drawing/2014/main" id="{5B59BC32-45B0-80DE-3E5B-FBD8F8069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0" y="54716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4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AD0F69-720F-0001-F90D-F7FC5DB50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B798F5-42CB-A3CD-B179-1B473EA8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noProof="0" dirty="0" err="1"/>
              <a:t>Ejercicio</a:t>
            </a:r>
            <a:r>
              <a:rPr lang="en-US" sz="4800" noProof="0"/>
              <a:t> 5: </a:t>
            </a:r>
            <a:r>
              <a:rPr lang="en-US" sz="4800" noProof="0" dirty="0" err="1"/>
              <a:t>Biblioteca</a:t>
            </a:r>
            <a:endParaRPr lang="en-US" sz="4800" noProof="0" dirty="0"/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8B550710-0C93-B70C-8020-32A2266F7869}"/>
              </a:ext>
            </a:extLst>
          </p:cNvPr>
          <p:cNvSpPr txBox="1"/>
          <p:nvPr/>
        </p:nvSpPr>
        <p:spPr>
          <a:xfrm>
            <a:off x="4363786" y="621697"/>
            <a:ext cx="6791894" cy="514797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Tablas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Usuario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id_usuario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nombre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Libro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id_libro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titulo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Prestamo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id_prestamo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id_usuario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id_libro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fecha_prestamo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Consultas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usuarios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pedido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libro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títulos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libros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prestados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 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usuario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específico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id_usuario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3).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cuántos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libros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distintos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pidió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usuario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Encontrar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usuarios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pedido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todos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libros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un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ejemplo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“Borges”).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15" name="Picture 4" descr="Boy Its Just Alcohol Boi It'S Just Alkahawl GIF - Boy its just alcohol Boi  it's just Alkahawl Its' just alcohol - Discover &amp; Share GIFs">
            <a:extLst>
              <a:ext uri="{FF2B5EF4-FFF2-40B4-BE49-F238E27FC236}">
                <a16:creationId xmlns:a16="http://schemas.microsoft.com/office/drawing/2014/main" id="{2E0400C3-33CF-3C23-1C1E-780DBFBF4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870" y="87637"/>
            <a:ext cx="1883619" cy="371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77699A8-DD5A-0049-4FB9-F6B6A56D5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0" y="87637"/>
            <a:ext cx="752475" cy="31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4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Rectangle 513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10FF32-896A-33A9-6358-A4136F64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s-MX" sz="4000" noProof="0" dirty="0">
                <a:solidFill>
                  <a:srgbClr val="FFFFFF"/>
                </a:solidFill>
              </a:rPr>
              <a:t>Link </a:t>
            </a:r>
            <a:r>
              <a:rPr lang="es-MX" sz="4000" noProof="0" dirty="0" err="1">
                <a:solidFill>
                  <a:srgbClr val="FFFFFF"/>
                </a:solidFill>
              </a:rPr>
              <a:t>Github</a:t>
            </a:r>
            <a:endParaRPr lang="es-MX" sz="4000" noProof="0" dirty="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2B0C51-72EC-481A-48CD-61DEE0A79C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176"/>
          <a:stretch>
            <a:fillRect/>
          </a:stretch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5138" name="Straight Connector 513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0D78B-5722-8E64-0449-803CEC35D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noProof="0" dirty="0">
                <a:solidFill>
                  <a:srgbClr val="FFFFFF"/>
                </a:solidFill>
              </a:rPr>
              <a:t>Repositorio: </a:t>
            </a:r>
          </a:p>
          <a:p>
            <a:pPr marL="0" indent="0">
              <a:buNone/>
            </a:pPr>
            <a:r>
              <a:rPr lang="es-MX" sz="1800" noProof="0" dirty="0">
                <a:solidFill>
                  <a:srgbClr val="FFFFFF"/>
                </a:solidFill>
                <a:hlinkClick r:id="rId3"/>
              </a:rPr>
              <a:t>https://github.com/VicenteDiazH/AY-BDD2025-1-S1</a:t>
            </a:r>
            <a:endParaRPr lang="es-MX" sz="1800" noProof="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s-MX" sz="1800" noProof="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s-MX" sz="1800" noProof="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s-MX" sz="1800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032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158</Words>
  <Application>Microsoft Office PowerPoint</Application>
  <PresentationFormat>Panorámica</PresentationFormat>
  <Paragraphs>28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Calibri</vt:lpstr>
      <vt:lpstr>Tw Cen MT</vt:lpstr>
      <vt:lpstr>RetrospectVTI</vt:lpstr>
      <vt:lpstr>Ayudantía 3</vt:lpstr>
      <vt:lpstr>Contacto</vt:lpstr>
      <vt:lpstr>Ejercicio 1</vt:lpstr>
      <vt:lpstr>Ejercicio 2</vt:lpstr>
      <vt:lpstr>Ejercicio 3</vt:lpstr>
      <vt:lpstr>Ejercicio 4</vt:lpstr>
      <vt:lpstr>Ejercicio 5: Biblioteca</vt:lpstr>
      <vt:lpstr>Link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1</dc:title>
  <dc:creator>211330716</dc:creator>
  <cp:lastModifiedBy>Profesor</cp:lastModifiedBy>
  <cp:revision>16</cp:revision>
  <dcterms:created xsi:type="dcterms:W3CDTF">2024-03-19T23:19:18Z</dcterms:created>
  <dcterms:modified xsi:type="dcterms:W3CDTF">2025-09-29T12:55:28Z</dcterms:modified>
</cp:coreProperties>
</file>