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VicenteDiazH/AY-EDA2025-1-S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2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</a:t>
            </a:r>
            <a:r>
              <a:rPr lang="en-US" dirty="0">
                <a:solidFill>
                  <a:srgbClr val="FFFFFF"/>
                </a:solidFill>
              </a:rPr>
              <a:t> 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Imagen 4" descr="Dibujo de un gato&#10;&#10;Descripción generada automáticamente">
            <a:extLst>
              <a:ext uri="{FF2B5EF4-FFF2-40B4-BE49-F238E27FC236}">
                <a16:creationId xmlns:a16="http://schemas.microsoft.com/office/drawing/2014/main" id="{E1F69150-C7ED-5224-93F4-D0A55C384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941" y="666574"/>
            <a:ext cx="6105379" cy="532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336525" cy="3342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Steam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Coustillier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s-CL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513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0FF32-896A-33A9-6358-A4136F6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701971"/>
            <a:ext cx="2994815" cy="1666501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chemeClr val="tx1"/>
                </a:solidFill>
              </a:rPr>
              <a:t>Link Github</a:t>
            </a:r>
            <a:endParaRPr lang="en-US" sz="4000">
              <a:solidFill>
                <a:schemeClr val="tx1"/>
              </a:solidFill>
            </a:endParaRPr>
          </a:p>
        </p:txBody>
      </p:sp>
      <p:cxnSp>
        <p:nvCxnSpPr>
          <p:cNvPr id="5138" name="Straight Connector 513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538728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0D78B-5722-8E64-0449-803CEC3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731361"/>
            <a:ext cx="2994815" cy="3483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chemeClr val="tx1"/>
                </a:solidFill>
              </a:rPr>
              <a:t>Repositorio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hlinkClick r:id="rId2"/>
              </a:rPr>
              <a:t>https://github.com/VicenteDiazH/AY-EDA2025-1-S6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019F8FD-E649-2164-588C-1E8FAF11E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841" y="643466"/>
            <a:ext cx="2759601" cy="26216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8CDAF37-6237-7880-1DAC-92B535DA41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133" y="3592910"/>
            <a:ext cx="3243843" cy="262162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AA46DE9-43E6-7006-070C-00CF2F1AB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094" y="969198"/>
            <a:ext cx="3583439" cy="492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32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43</Words>
  <Application>Microsoft Office PowerPoint</Application>
  <PresentationFormat>Panorámica</PresentationFormat>
  <Paragraphs>12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Calibri</vt:lpstr>
      <vt:lpstr>Tw Cen MT</vt:lpstr>
      <vt:lpstr>RetrospectVTI</vt:lpstr>
      <vt:lpstr>Ayudantía 2</vt:lpstr>
      <vt:lpstr>Contacto</vt:lpstr>
      <vt:lpstr>Link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9</cp:revision>
  <dcterms:created xsi:type="dcterms:W3CDTF">2024-03-19T23:19:18Z</dcterms:created>
  <dcterms:modified xsi:type="dcterms:W3CDTF">2025-06-14T18:40:48Z</dcterms:modified>
</cp:coreProperties>
</file>