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</p:sldMasterIdLst>
  <p:notesMasterIdLst>
    <p:notesMasterId r:id="rId8"/>
  </p:notesMasterIdLst>
  <p:sldIdLst>
    <p:sldId id="256" r:id="rId3"/>
    <p:sldId id="257" r:id="rId4"/>
    <p:sldId id="262" r:id="rId5"/>
    <p:sldId id="263" r:id="rId6"/>
    <p:sldId id="264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995576E0-A50A-549B-B2CE-6C138FC63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>
            <a:extLst>
              <a:ext uri="{FF2B5EF4-FFF2-40B4-BE49-F238E27FC236}">
                <a16:creationId xmlns:a16="http://schemas.microsoft.com/office/drawing/2014/main" id="{A5B3A6FB-9F5A-DB0D-4196-1BFD1E3D07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:notes">
            <a:extLst>
              <a:ext uri="{FF2B5EF4-FFF2-40B4-BE49-F238E27FC236}">
                <a16:creationId xmlns:a16="http://schemas.microsoft.com/office/drawing/2014/main" id="{895AEE1A-6F53-7586-5845-50F605AE6D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249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C60131E3-D9AB-81B8-A512-2A449073E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>
            <a:extLst>
              <a:ext uri="{FF2B5EF4-FFF2-40B4-BE49-F238E27FC236}">
                <a16:creationId xmlns:a16="http://schemas.microsoft.com/office/drawing/2014/main" id="{D0ABB7CA-77EB-2426-0087-0A1CD9715F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:notes">
            <a:extLst>
              <a:ext uri="{FF2B5EF4-FFF2-40B4-BE49-F238E27FC236}">
                <a16:creationId xmlns:a16="http://schemas.microsoft.com/office/drawing/2014/main" id="{8A734B9B-CA50-150C-2101-C99A78FA0F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716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AD267ECB-D032-0253-B550-87F8584D1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>
            <a:extLst>
              <a:ext uri="{FF2B5EF4-FFF2-40B4-BE49-F238E27FC236}">
                <a16:creationId xmlns:a16="http://schemas.microsoft.com/office/drawing/2014/main" id="{3776D2A0-65B5-94C9-1C3A-A23ABCBEA2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:notes">
            <a:extLst>
              <a:ext uri="{FF2B5EF4-FFF2-40B4-BE49-F238E27FC236}">
                <a16:creationId xmlns:a16="http://schemas.microsoft.com/office/drawing/2014/main" id="{98D7A6EB-747B-C55F-5A72-FE470EFE88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184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Twentieth Century"/>
              <a:buNone/>
              <a:defRPr sz="8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400"/>
              <a:buNone/>
              <a:defRPr sz="2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Twentieth Century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59" name="Google Shape;59;p8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Twentieth Century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67" name="Google Shape;67;p9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Twentieth Century"/>
              <a:buNone/>
              <a:defRPr sz="54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746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Char char=" "/>
              <a:defRPr sz="23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61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2100"/>
              <a:buFont typeface="Calibri"/>
              <a:buChar char="◦"/>
              <a:defRPr sz="21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Twentieth Century"/>
              <a:buNone/>
              <a:defRPr sz="5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746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Calibri"/>
              <a:buChar char=" "/>
              <a:defRPr sz="2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61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◦"/>
              <a:defRPr sz="21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◦"/>
              <a:defRPr sz="16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u="non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Twentieth Century"/>
              <a:buNone/>
            </a:pPr>
            <a:r>
              <a:rPr lang="es-CL" dirty="0">
                <a:solidFill>
                  <a:srgbClr val="FFFFFF"/>
                </a:solidFill>
              </a:rPr>
              <a:t>Ayudantía 8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  <a:endParaRPr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s-CL" dirty="0">
                <a:solidFill>
                  <a:srgbClr val="FFFFFF"/>
                </a:solidFill>
              </a:rPr>
              <a:t>PROFESOR: YERKO ORTIZ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s-CL" dirty="0">
                <a:solidFill>
                  <a:srgbClr val="FFFFFF"/>
                </a:solidFill>
              </a:rPr>
              <a:t>AYUDANTE: VICENTE DÍAZ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s-CL" dirty="0">
                <a:solidFill>
                  <a:srgbClr val="FFFFFF"/>
                </a:solidFill>
              </a:rPr>
              <a:t>SECCIÓN 4</a:t>
            </a:r>
            <a:endParaRPr dirty="0"/>
          </a:p>
        </p:txBody>
      </p:sp>
      <p:cxnSp>
        <p:nvCxnSpPr>
          <p:cNvPr id="120" name="Google Shape;120;p16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1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9F8B488-2649-4EA2-BB05-052BBA1C6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589" y="1986246"/>
            <a:ext cx="678275" cy="67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s-CL" sz="8000">
                <a:solidFill>
                  <a:schemeClr val="lt1"/>
                </a:solidFill>
              </a:rPr>
              <a:t>Contacto</a:t>
            </a:r>
            <a:endParaRPr sz="8000">
              <a:solidFill>
                <a:schemeClr val="lt1"/>
              </a:solidFill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723686" y="2353592"/>
            <a:ext cx="283464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688260" y="2523849"/>
            <a:ext cx="5336525" cy="3342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CL" sz="4000" dirty="0" err="1">
                <a:solidFill>
                  <a:schemeClr val="lt1"/>
                </a:solidFill>
              </a:rPr>
              <a:t>Discord</a:t>
            </a:r>
            <a:r>
              <a:rPr lang="es-CL" sz="4000" dirty="0">
                <a:solidFill>
                  <a:schemeClr val="lt1"/>
                </a:solidFill>
              </a:rPr>
              <a:t>: </a:t>
            </a:r>
            <a:r>
              <a:rPr lang="es-CL" sz="4000" dirty="0" err="1">
                <a:solidFill>
                  <a:schemeClr val="lt1"/>
                </a:solidFill>
              </a:rPr>
              <a:t>trapitokid</a:t>
            </a:r>
            <a:endParaRPr sz="40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4000"/>
              <a:buNone/>
            </a:pPr>
            <a:r>
              <a:rPr lang="es-CL" sz="4000" dirty="0" err="1">
                <a:solidFill>
                  <a:schemeClr val="lt1"/>
                </a:solidFill>
              </a:rPr>
              <a:t>Wsp</a:t>
            </a:r>
            <a:r>
              <a:rPr lang="es-CL" sz="4000" dirty="0">
                <a:solidFill>
                  <a:schemeClr val="lt1"/>
                </a:solidFill>
              </a:rPr>
              <a:t>: +569 5749 6014</a:t>
            </a:r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4000"/>
              <a:buNone/>
            </a:pPr>
            <a:r>
              <a:rPr lang="en-US" sz="4000" dirty="0"/>
              <a:t>Steam: </a:t>
            </a:r>
            <a:r>
              <a:rPr lang="en-US" sz="4000" dirty="0" err="1"/>
              <a:t>Coustillier</a:t>
            </a:r>
            <a:endParaRPr lang="en-US" sz="4000" dirty="0"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4000"/>
              <a:buNone/>
            </a:pPr>
            <a:endParaRPr dirty="0"/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5301" y="1626755"/>
            <a:ext cx="2181225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5220" y="294409"/>
            <a:ext cx="2905125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EE65D132-E0A3-0F1B-82FC-1C46C8A4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C96E6FD6-2671-05D2-70A5-B0AC0097B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341817"/>
            <a:ext cx="7124315" cy="166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s-MX" sz="6000" dirty="0"/>
              <a:t>Problema 1</a:t>
            </a:r>
            <a:endParaRPr lang="es-CL" sz="6000"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715600-DBB1-75F5-3737-A8E0A199C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13971" y="2934566"/>
            <a:ext cx="665490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Dado un arreglo de objetos Estudiante con nombre y nota (por ejemplo, (“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Benjamin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", 7.0), (“Catalina", 6.0)), implementa tres algoritmos de ordenamiento (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Bubble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Sort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Selection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Sort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Insertion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Sort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para ordenar por nota.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Implementa los tres algoritmos.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Muestra el orden antes y después del ordenamiento.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¿Cuál es estable? ¿Cómo lo sabes?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13965D-FFDD-7E10-EC6B-633769DA4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21" y="2257028"/>
            <a:ext cx="4610754" cy="3571074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CF5472B-4D47-152C-7517-3B6FB3122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01" y="2471597"/>
            <a:ext cx="678275" cy="67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7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07EF31BD-CAB3-E9AA-3D3E-52A533BD6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17A1EC9E-2D91-2207-D8AD-CBB08CD584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341817"/>
            <a:ext cx="7124315" cy="166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s-MX" sz="6000" dirty="0"/>
              <a:t>Problema 2</a:t>
            </a:r>
            <a:endParaRPr lang="es-CL" sz="6000"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420B52-5F8C-DD0E-74C7-F0358B40B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13971" y="3242342"/>
            <a:ext cx="665490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dirty="0"/>
              <a:t>Analiza fragmentos de código de algoritmos y deduce si son estables, sin ejecutarlos.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¿Qué algoritmo es?</a:t>
            </a:r>
          </a:p>
          <a:p>
            <a:pPr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¿Es estable? ¿Por qué?</a:t>
            </a:r>
          </a:p>
          <a:p>
            <a:pPr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¿Cómo lo harías estable?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BDCDCD1-104A-3E3F-E58F-DAC913786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6" y="2388880"/>
            <a:ext cx="4955869" cy="3256423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19988DE-1F5E-BF46-A180-C30E7CB82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201" y="2471597"/>
            <a:ext cx="678275" cy="67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80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CC9B89F8-CBCC-5526-5BA6-FE85D7DF3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D1A77804-1C9C-89EC-3AD1-DB6FA3D712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341817"/>
            <a:ext cx="7124315" cy="166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lang="es-MX" sz="6000" dirty="0"/>
              <a:t>Problema 3</a:t>
            </a:r>
            <a:endParaRPr lang="es-CL" sz="6000"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8940EC-F17A-E75B-6923-AF3BA4A34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2067" y="2119796"/>
            <a:ext cx="996786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Implementa una versión modificada de 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Selection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Sort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que sea estable. Luego responde las siguientes preguntas: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¿Qué implica que un algoritmo de ordenamiento sea estable?</a:t>
            </a:r>
          </a:p>
          <a:p>
            <a:pPr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¿Cuándo importa que sea estable?</a:t>
            </a:r>
          </a:p>
          <a:p>
            <a:pPr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¿Cuántos swaps hace 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Bubble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s-MX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Sort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 el peor caso?</a:t>
            </a:r>
          </a:p>
          <a:p>
            <a:pPr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</a:pP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¿Qué relación hay entre estabilidad y número de swaps?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n-US" dirty="0">
              <a:solidFill>
                <a:schemeClr val="tx1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Hint</a:t>
            </a:r>
            <a:r>
              <a:rPr kumimoji="0" lang="es-MX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s-MX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 vez de hacer swap, mueve el mínimo elemento insertándolo y desplazando los demás.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8F0497-A346-D7FF-10F1-F325685A3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637" y="502397"/>
            <a:ext cx="678275" cy="67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4910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213</Words>
  <Application>Microsoft Office PowerPoint</Application>
  <PresentationFormat>Panorámica</PresentationFormat>
  <Paragraphs>30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Twentieth Century</vt:lpstr>
      <vt:lpstr>RetrospectVTI</vt:lpstr>
      <vt:lpstr>RetrospectVTI</vt:lpstr>
      <vt:lpstr>Ayudantía 8</vt:lpstr>
      <vt:lpstr>Contacto</vt:lpstr>
      <vt:lpstr>Problema 1</vt:lpstr>
      <vt:lpstr>Problema 2</vt:lpstr>
      <vt:lpstr>Problema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Zer0 Trap Kid</dc:creator>
  <cp:lastModifiedBy>211330716</cp:lastModifiedBy>
  <cp:revision>8</cp:revision>
  <dcterms:modified xsi:type="dcterms:W3CDTF">2025-06-14T18:36:43Z</dcterms:modified>
</cp:coreProperties>
</file>