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1:49:53.9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24575,'2'25'0,"0"0"0,7 30 0,4 42 0,0 12 0,-8-77 0,3 54 0,-8-42 0,0 29 0,14 108 0,3-55-300,1 205-1,-15-259-66,20 113 0,-12-111 30,3 94-1,24 326 338,0 23 0,-13-183 0,0 1 0,-9-116 0,-8-135 0,19 172-534,-17-166 606,4 101 309,-14-106 664,18 131 1,-13-168-1258,-3 74 0,-3-92-729,1-9-5885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1:50:00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24575,'1'-1'0,"0"-1"0,0 0 0,-1 1 0,2-1 0,-1 1 0,0-1 0,0 1 0,0-1 0,1 1 0,-1 0 0,0 0 0,1 0 0,-1-1 0,1 1 0,0 1 0,-1-1 0,1 0 0,0 0 0,-1 1 0,4-2 0,37-12 0,-7 8 0,1 1 0,1 2 0,-1 1 0,64 5 0,-8 0 0,5059-3-1193,-4966 13 1193,-6 0 0,1139-14-541,-1269 3 541,50 9 0,48 3 0,795-16 1255,-917 4-1083,-1 0 0,28 7 0,39 3-209,-11-11 37,-33-1 0,0 2 0,60 11 0,-46-5 0,1-3 0,-1-2 0,67-7 0,-10 2 0,335 2 0,-434 1 0,0 1 0,33 7 0,33 4 0,19-14 0,44 2 0,-80 12 0,-50-9 0,0-1 0,29 3 0,38-6 0,-50-1 0,1 1 0,-1 2 0,61 11 0,-69-8 0,48 3 0,24 4 0,-70-7 0,0-2 0,1-1 0,54-3 0,35 2 0,-51 12 0,-50-9 0,1 0 0,27 1 0,29-5 0,-41-1 0,-1 2 0,0 1 0,54 10 0,-61-7-341,0-2 0,0-1-1,35-1 1,-39-1-6485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1:50:00.7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24575,'0'2235'0,"2"-2200"0,11 66 0,-1-31 0,-2-5 0,-5-39 0,-1 0 0,1 32 0,-6 446 0,2-475 0,11 56 0,-6-56 0,2 55 0,-9 1046-1365,1-1108-5461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01:50:01.8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0 102 24575,'2882'1'-10776,"-1445"-2"9948,-819-24 842,-70 0-167,82-1-614,111 1 835,838 26 1192,-902-1 1885,30 0 4690,-663 2-7802,0 2 1,65 15-1,-67-10 1,1-2 0,71 3 0,74 2-34,3 1 0,-137-11 0,75 13 0,-65-6 0,1 1 0,-40-4 0,1-3 0,33 2 0,167-6-1365,-204 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B9B39-D015-3258-8048-18CF2017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1098DF-3F6C-A81A-E20D-3B5E32ABC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8CC6F5-43F7-99F0-362E-7547B5AF3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0CACBE-C99C-ECC7-917C-776F07C3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6C342F-1153-C95D-11AE-38066A49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D2A9-2417-E573-9478-E9838EED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129AA1-5F9C-F675-73F8-EA49224E7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127B8B-3BA6-71F5-9466-6698F87C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4B03D-B2D3-AB5D-6171-962F2591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CCD666-CC0B-7AA8-F8D3-BD254DBF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0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4B05CF-4208-C13F-17D4-01DEC56D3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978B46-66CE-A8EF-8F9F-36C1C3095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031272-C7FB-214C-E37C-BE1040A9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1C716E-AE5F-E569-39C5-FE9ADDCC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CCCFE-CCFB-2A60-2695-1987F832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65845-2C29-0D7C-9DF2-43D20E2D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CF1257-E47F-8971-13D0-23062E492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AFE846-4950-257B-29F4-052AC5AD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B1D171-D584-730E-97D6-788C3274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54DB2-3572-AA41-A2DE-76BAF854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3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7E9FA-8E6A-AB9B-5457-7D3E8D8C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391782-CF2E-1502-C43E-A1B5FD3BE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EBDD74-6C9C-6D10-05CB-CBB2E816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2F07A-E1F6-8331-ACB6-0ACE20A9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B472A-4611-358A-07B5-4E525649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5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28CE7-7D7F-39B8-F357-8DA76D98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0A2E0B-B131-A960-2D2C-8F1CFC984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72FD4E-E949-DB6F-4E00-CC59A17AC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1D26FE-6B34-4BB3-C1CB-18F7898D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AE9B0-D6B0-4499-8821-34D9438D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2ED6B9-2630-1DD5-1CBE-6311B4BD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6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828C2-D86B-9318-52C2-198E0BE39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D56150-7F48-30C5-EB51-69DCDA843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466A63-650E-9676-ABA5-01A53AAB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7E68DB-C68A-BC72-D726-42DA246E3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8D2D35-4C10-B6A3-7C88-85B3E5FB9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531D7E-9355-04AE-0ED3-059198EA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AE5395-1D9E-0358-EB41-C87C233A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963D4A-8C56-3051-5B69-FCEB272C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9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61AF2-10CA-1008-08FC-7A00A0E45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625475-4715-DCEA-CDE9-3330F2314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BDC86A-750D-1F68-64C7-B64552B0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F1EEC5-B60B-22D5-5E12-2F9D2223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9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428CC9-EE1F-282A-1148-6196E197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35D47A-5944-1F2D-5A75-724EBFE1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9A5883-4837-6F34-8D32-F713BB84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0431D-36AC-2771-50EE-189666DC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23B9FE-1408-15CD-0663-B31033D21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CD00F8-CDEB-CCB6-E1BF-7C92ADFF5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DE0376-65EF-7EEC-FE82-0E8BB2D8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3B4C87-24A1-B302-1BC1-68A9AA5E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E3A4F7-ACDD-8E7E-57EB-9BFFF16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3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F7F0A-FAD0-5671-5175-6EB59C58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E499DE-85D7-5E69-EAB2-2BDAAC409F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9495F8-76E3-EFC0-642B-39F1E86AD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C37376-C092-956A-EAD6-2A5F3CA1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7DC4C-62E4-40ED-BAC5-CB3699908C4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352186-2AF9-E6AF-8777-74BF7CAD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4849B0-2A63-83B7-80CB-74A630E3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6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B9D706-B280-4E87-68ED-13083380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8CB721-80F2-31D9-D808-EE718619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8D25DA-EDC0-2FED-0F27-9ACFB9094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A7DC4C-62E4-40ED-BAC5-CB3699908C4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18700C-6904-95B7-A5D8-7A85E6881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6A6DAC-5029-DDCF-1848-6152F2CD0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3301E5-115C-4E84-AD34-377EB4083F2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8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customXml" Target="../ink/ink2.xml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2A945A-1DB8-76B0-0835-1D94A19B6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s-CL" sz="5400"/>
              <a:t>Calcular Altura de un Árbol Binario</a:t>
            </a:r>
            <a:endParaRPr lang="en-US" sz="5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F0C187-A359-EEA1-0455-CE00D50E4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s-CL" dirty="0"/>
              <a:t>Estructura de datos y algoritmos</a:t>
            </a:r>
            <a:br>
              <a:rPr lang="es-CL" dirty="0"/>
            </a:br>
            <a:r>
              <a:rPr lang="es-CL" dirty="0"/>
              <a:t>Profesor: Yerko Ortiz</a:t>
            </a:r>
            <a:br>
              <a:rPr lang="es-CL" dirty="0"/>
            </a:br>
            <a:r>
              <a:rPr lang="es-CL" dirty="0"/>
              <a:t>Ayudante: Vicente Díaz</a:t>
            </a:r>
            <a:br>
              <a:rPr lang="es-CL" dirty="0"/>
            </a:br>
            <a:r>
              <a:rPr lang="es-CL" dirty="0"/>
              <a:t>Sección 4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E87159C-982A-BBAF-7A15-AB714BE389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3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1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9D959FB-1E47-A785-2D92-939DF75D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0"/>
            <a:ext cx="12192000" cy="684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04A98-1680-DF0C-AC88-3E2FDEBD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10" y="735734"/>
            <a:ext cx="6966526" cy="1545648"/>
          </a:xfrm>
        </p:spPr>
        <p:txBody>
          <a:bodyPr/>
          <a:lstStyle/>
          <a:p>
            <a:pPr algn="just"/>
            <a:r>
              <a:rPr lang="es-CL" dirty="0"/>
              <a:t>Llamaremos recursivamente la misma función para irnos hacia lo más abajo posible por el camino izquierdo.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3DCF09-D7C0-450D-C5D6-F4D2BBEA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439882"/>
            <a:ext cx="4533900" cy="22098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DEE9BF1-48A9-7E3D-0D3D-23B09DC3B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8" y="2649682"/>
            <a:ext cx="5829300" cy="40005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B0BEF034-8C05-1E60-1189-C0AB7A525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196" y="3755303"/>
            <a:ext cx="2562225" cy="714375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3AC21F7-DDD3-DC97-19BD-60B39A02F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8421" y="2783032"/>
            <a:ext cx="4038600" cy="386715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72BCC2C4-EFDF-B50D-9706-FB506479C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793" y="2281382"/>
            <a:ext cx="1520310" cy="154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0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04A98-1680-DF0C-AC88-3E2FDEBD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10" y="735734"/>
            <a:ext cx="6966526" cy="5682384"/>
          </a:xfrm>
        </p:spPr>
        <p:txBody>
          <a:bodyPr>
            <a:normAutofit/>
          </a:bodyPr>
          <a:lstStyle/>
          <a:p>
            <a:pPr algn="just"/>
            <a:r>
              <a:rPr lang="es-CL" dirty="0"/>
              <a:t>Una vez es el nodo 4, cuando llamemos recursivamente la función H primero iremos a la izquierda (paso 1) lo cuál será nulo por lo tanto se retornará 0, nos devolveremos al nodo 4 (paso 2) e iremos hacia la derecha (paso 3), que también en nulo y se retornará 0 nuevamente.</a:t>
            </a:r>
          </a:p>
          <a:p>
            <a:pPr algn="just"/>
            <a:r>
              <a:rPr lang="es-CL" dirty="0"/>
              <a:t>Una vez realizado y tengamos el valor izquierdo (LH) y derecho (RH), se comparan ambos valores, se saca el máximo de ambos y se sumará uno asignando un valor que significará la altura del nodo padre, en este caso el nodo 4.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3DCF09-D7C0-450D-C5D6-F4D2BBEA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439882"/>
            <a:ext cx="4533900" cy="22098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338DF57-9013-C9FE-CECE-E2DF9178F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835" y="2829443"/>
            <a:ext cx="3078969" cy="37265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BAA9371-AA49-EC90-2DAF-348577197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030" y="5556484"/>
            <a:ext cx="3078970" cy="12332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BEFCC4E-FD11-57FE-ABF6-A94FC6E13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2743" y="3371073"/>
            <a:ext cx="1668318" cy="17272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F49B05F-6C19-CBA9-2960-98F5667D3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5326" y="6079854"/>
            <a:ext cx="682973" cy="3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3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04A98-1680-DF0C-AC88-3E2FDEBD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10" y="735734"/>
            <a:ext cx="6966526" cy="1913948"/>
          </a:xfrm>
        </p:spPr>
        <p:txBody>
          <a:bodyPr/>
          <a:lstStyle/>
          <a:p>
            <a:pPr algn="just"/>
            <a:r>
              <a:rPr lang="es-CL" dirty="0"/>
              <a:t>Una vez calculado la altura del nodo 4 haremos exactamente lo mismo, pero con el nodo 5 y nos retornará una altura de nodo 5 igual a 1.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3DCF09-D7C0-450D-C5D6-F4D2BBEA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439882"/>
            <a:ext cx="4533900" cy="22098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F89CEA8-BEAF-A484-1F30-B11CED2A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2" y="2855063"/>
            <a:ext cx="2592242" cy="400293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938D088-D01C-D4A3-5640-E53D0BBE9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242" y="5431487"/>
            <a:ext cx="2503960" cy="1015495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EBCD19B-F27C-2370-456D-4D519A319F8F}"/>
              </a:ext>
            </a:extLst>
          </p:cNvPr>
          <p:cNvSpPr txBox="1">
            <a:spLocks/>
          </p:cNvSpPr>
          <p:nvPr/>
        </p:nvSpPr>
        <p:spPr>
          <a:xfrm>
            <a:off x="113146" y="2649682"/>
            <a:ext cx="5170054" cy="379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L" dirty="0"/>
              <a:t>Ya que tenemos la altura del nodo 4 y 5, podremos hacer una comparación entre ambos, sacar el máximo y sumarle uno para obtener la altura del nodo 2.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1C08DD5-359D-BC9D-FCCF-9A4D9C2D03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5532" y="4666096"/>
            <a:ext cx="1900413" cy="4970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9501ECF-F139-8311-788E-96E0794395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9598" y="4241729"/>
            <a:ext cx="2669256" cy="116277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E23488E-2528-B0D7-2FFD-42F6CE7E3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0761" y="2743921"/>
            <a:ext cx="1449025" cy="150639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77D6079-5E33-777A-873B-3E5F96E889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7760" y="6418118"/>
            <a:ext cx="672607" cy="36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98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B04A98-1680-DF0C-AC88-3E2FDEBD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310" y="735733"/>
            <a:ext cx="6966526" cy="5438729"/>
          </a:xfrm>
        </p:spPr>
        <p:txBody>
          <a:bodyPr>
            <a:normAutofit/>
          </a:bodyPr>
          <a:lstStyle/>
          <a:p>
            <a:pPr algn="just"/>
            <a:r>
              <a:rPr lang="es-CL" dirty="0"/>
              <a:t>Por último, calcularemos la altura del nodo 3 igual como lo hemos visto anteriormente, el cuál su valor de altura será igual a 1.</a:t>
            </a:r>
          </a:p>
          <a:p>
            <a:r>
              <a:rPr lang="es-CL" dirty="0"/>
              <a:t>Sabiendo que:</a:t>
            </a:r>
            <a:br>
              <a:rPr lang="es-CL" dirty="0"/>
            </a:br>
            <a:r>
              <a:rPr lang="es-CL" dirty="0"/>
              <a:t>Altura nodo 2 = 2</a:t>
            </a:r>
            <a:br>
              <a:rPr lang="es-CL" dirty="0"/>
            </a:br>
            <a:r>
              <a:rPr lang="es-CL" dirty="0"/>
              <a:t>Altura nodo 3 = 1</a:t>
            </a:r>
          </a:p>
          <a:p>
            <a:r>
              <a:rPr lang="es-CL" dirty="0"/>
              <a:t>Se calcula el máximo entre ambos y sumando 1 retornando como altura del nodo 1 o altura final del árbol equivalente a h=3.</a:t>
            </a:r>
            <a:br>
              <a:rPr lang="es-CL" dirty="0"/>
            </a:br>
            <a:br>
              <a:rPr lang="es-CL" dirty="0"/>
            </a:b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3DCF09-D7C0-450D-C5D6-F4D2BBEA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836" y="439882"/>
            <a:ext cx="4533900" cy="22098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7A64D13-FB7D-803E-79E6-B84000EC8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432" y="3731653"/>
            <a:ext cx="4263304" cy="16967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8515DA5-301E-1E5F-82D8-7DB1E3AC4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036" y="5061527"/>
            <a:ext cx="2971800" cy="167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34A398B1-6C01-B88F-658B-C9280AA5DAD3}"/>
                  </a:ext>
                </a:extLst>
              </p14:cNvPr>
              <p14:cNvContentPartPr/>
              <p14:nvPr/>
            </p14:nvContentPartPr>
            <p14:xfrm>
              <a:off x="7432703" y="3865545"/>
              <a:ext cx="136080" cy="1701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34A398B1-6C01-B88F-658B-C9280AA5DA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26583" y="3859425"/>
                <a:ext cx="148320" cy="171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upo 13">
            <a:extLst>
              <a:ext uri="{FF2B5EF4-FFF2-40B4-BE49-F238E27FC236}">
                <a16:creationId xmlns:a16="http://schemas.microsoft.com/office/drawing/2014/main" id="{9988C0FA-E9C3-9D3B-4C5D-B2E5457ADCEF}"/>
              </a:ext>
            </a:extLst>
          </p:cNvPr>
          <p:cNvGrpSpPr/>
          <p:nvPr/>
        </p:nvGrpSpPr>
        <p:grpSpPr>
          <a:xfrm>
            <a:off x="7441703" y="3836385"/>
            <a:ext cx="4290840" cy="1712520"/>
            <a:chOff x="7441703" y="3836385"/>
            <a:chExt cx="4290840" cy="171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E52FE5C1-54B6-3FB7-2887-01A9B1A94F59}"/>
                    </a:ext>
                  </a:extLst>
                </p14:cNvPr>
                <p14:cNvContentPartPr/>
                <p14:nvPr/>
              </p14:nvContentPartPr>
              <p14:xfrm>
                <a:off x="7441703" y="3836385"/>
                <a:ext cx="4236120" cy="9324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E52FE5C1-54B6-3FB7-2887-01A9B1A94F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5583" y="3830265"/>
                  <a:ext cx="4248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A3CF5FD2-FD13-9AAC-7630-27220008C721}"/>
                    </a:ext>
                  </a:extLst>
                </p14:cNvPr>
                <p14:cNvContentPartPr/>
                <p14:nvPr/>
              </p14:nvContentPartPr>
              <p14:xfrm>
                <a:off x="11696543" y="3928905"/>
                <a:ext cx="28080" cy="16200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A3CF5FD2-FD13-9AAC-7630-27220008C72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690423" y="3922785"/>
                  <a:ext cx="40320" cy="163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FFEF8ECD-EAD6-A8DA-6DFB-16078400220F}"/>
                    </a:ext>
                  </a:extLst>
                </p14:cNvPr>
                <p14:cNvContentPartPr/>
                <p14:nvPr/>
              </p14:nvContentPartPr>
              <p14:xfrm>
                <a:off x="7677143" y="5458545"/>
                <a:ext cx="4055400" cy="464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FFEF8ECD-EAD6-A8DA-6DFB-16078400220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71023" y="5452425"/>
                  <a:ext cx="4067640" cy="5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8293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283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Calcular Altura de un Árbol Binario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211330716</dc:creator>
  <cp:lastModifiedBy>211330716</cp:lastModifiedBy>
  <cp:revision>4</cp:revision>
  <dcterms:created xsi:type="dcterms:W3CDTF">2024-06-11T00:47:07Z</dcterms:created>
  <dcterms:modified xsi:type="dcterms:W3CDTF">2025-06-14T18:33:49Z</dcterms:modified>
</cp:coreProperties>
</file>