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8" r:id="rId4"/>
    <p:sldId id="267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base/java/util/Stack.html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oracle.com/en/java/javase/15/docs/api/java.base/java/util/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en 4" descr="Gato parado en dos patas&#10;&#10;El contenido generado por IA puede ser incorrecto.">
            <a:extLst>
              <a:ext uri="{FF2B5EF4-FFF2-40B4-BE49-F238E27FC236}">
                <a16:creationId xmlns:a16="http://schemas.microsoft.com/office/drawing/2014/main" id="{25C59F27-9ED2-CE42-CC57-8BC064D8F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317649"/>
            <a:ext cx="8839200" cy="2409825"/>
          </a:xfrm>
          <a:prstGeom prst="rect">
            <a:avLst/>
          </a:prstGeom>
        </p:spPr>
      </p:pic>
      <p:pic>
        <p:nvPicPr>
          <p:cNvPr id="8" name="Imagen 7" descr="Imagen que contiene alimentos, tabla, cuarto, pájaro&#10;&#10;El contenido generado por IA puede ser incorrecto.">
            <a:extLst>
              <a:ext uri="{FF2B5EF4-FFF2-40B4-BE49-F238E27FC236}">
                <a16:creationId xmlns:a16="http://schemas.microsoft.com/office/drawing/2014/main" id="{898C2B37-4A8A-985D-5F83-5285C4949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90" y="2647325"/>
            <a:ext cx="2771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Steam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Coustillier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L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097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Pilas (</a:t>
            </a:r>
            <a:r>
              <a:rPr lang="es-CL" sz="4000" dirty="0" err="1">
                <a:solidFill>
                  <a:schemeClr val="tx1"/>
                </a:solidFill>
              </a:rPr>
              <a:t>Stacks</a:t>
            </a:r>
            <a:r>
              <a:rPr lang="es-CL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87EB15-2B13-2E06-287A-DBD67A46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5094"/>
            <a:ext cx="10058400" cy="3760891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LIFO (</a:t>
            </a:r>
            <a:r>
              <a:rPr lang="es-CL" dirty="0" err="1"/>
              <a:t>Last</a:t>
            </a:r>
            <a:r>
              <a:rPr lang="es-CL" dirty="0"/>
              <a:t> in,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out</a:t>
            </a:r>
            <a:r>
              <a:rPr lang="es-CL" dirty="0"/>
              <a:t>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El último en entrar es el primero en salir.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Biblioteca: </a:t>
            </a:r>
            <a:r>
              <a:rPr lang="es-CL" dirty="0" err="1"/>
              <a:t>java.util.Stack</a:t>
            </a: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Push</a:t>
            </a:r>
            <a:r>
              <a:rPr lang="es-CL" dirty="0"/>
              <a:t>: ingresa elemento a la pila.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Pop: elimina el último elemento ingresado.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027D05-FF54-82E1-F1DA-AEE5993B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711" y="2620702"/>
            <a:ext cx="4890207" cy="33921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EF929B-B1E4-2351-94F4-F440E0C2977A}"/>
              </a:ext>
            </a:extLst>
          </p:cNvPr>
          <p:cNvSpPr txBox="1"/>
          <p:nvPr/>
        </p:nvSpPr>
        <p:spPr>
          <a:xfrm>
            <a:off x="2588063" y="5622128"/>
            <a:ext cx="43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F0502020204030204"/>
                <a:ea typeface="+mn-ea"/>
                <a:cs typeface="+mn-cs"/>
                <a:hlinkClick r:id="rId3"/>
              </a:rPr>
              <a:t>Documentación</a:t>
            </a:r>
            <a:endParaRPr lang="en-US" sz="3200" dirty="0"/>
          </a:p>
        </p:txBody>
      </p:sp>
      <p:pic>
        <p:nvPicPr>
          <p:cNvPr id="8" name="Imagen 7" descr="Imagen en blanco y negro de 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68156C0D-1DB0-F448-DF1E-469CCAC0B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69" y="-189173"/>
            <a:ext cx="8048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097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Colas (</a:t>
            </a:r>
            <a:r>
              <a:rPr lang="es-CL" sz="4000" dirty="0" err="1">
                <a:solidFill>
                  <a:schemeClr val="tx1"/>
                </a:solidFill>
              </a:rPr>
              <a:t>Queues</a:t>
            </a:r>
            <a:r>
              <a:rPr lang="es-CL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87EB15-2B13-2E06-287A-DBD67A46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5094"/>
            <a:ext cx="10058400" cy="376089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FIFO (</a:t>
            </a:r>
            <a:r>
              <a:rPr lang="es-CL" dirty="0" err="1"/>
              <a:t>First</a:t>
            </a:r>
            <a:r>
              <a:rPr lang="es-CL" dirty="0"/>
              <a:t> in,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out</a:t>
            </a:r>
            <a:r>
              <a:rPr lang="es-CL" dirty="0"/>
              <a:t>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Primero en entrar es el primero en salir.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Biblioteca: </a:t>
            </a:r>
            <a:r>
              <a:rPr lang="es-CL" dirty="0" err="1"/>
              <a:t>java.util.Queue</a:t>
            </a: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Offer</a:t>
            </a:r>
            <a:r>
              <a:rPr lang="es-CL" dirty="0"/>
              <a:t>: ingresa elemento a la cola.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Poll</a:t>
            </a:r>
            <a:r>
              <a:rPr lang="es-CL" dirty="0"/>
              <a:t>: elimina el elemento que esta en</a:t>
            </a:r>
            <a:br>
              <a:rPr lang="es-CL" dirty="0"/>
            </a:br>
            <a:r>
              <a:rPr lang="es-CL" dirty="0"/>
              <a:t>la cabeza.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389C93-61A4-754B-3A4A-10148B9D08C1}"/>
              </a:ext>
            </a:extLst>
          </p:cNvPr>
          <p:cNvSpPr txBox="1"/>
          <p:nvPr/>
        </p:nvSpPr>
        <p:spPr>
          <a:xfrm>
            <a:off x="2543675" y="5786051"/>
            <a:ext cx="43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hlinkClick r:id="rId2"/>
              </a:rPr>
              <a:t>Documentación</a:t>
            </a:r>
            <a:endParaRPr lang="en-US" sz="3200" dirty="0"/>
          </a:p>
        </p:txBody>
      </p:sp>
      <p:pic>
        <p:nvPicPr>
          <p:cNvPr id="12" name="Imagen 1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BDBA812-02BB-4C07-7160-D0B2E8DC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84" y="762590"/>
            <a:ext cx="5347093" cy="54443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1F3C612-8375-D0F6-5B8C-B5916163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784" y="4110102"/>
            <a:ext cx="3597452" cy="24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08789-3F7A-6672-265F-AD9A988A1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DB51D-2764-613C-03D2-114BA75D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287915"/>
            <a:ext cx="3084844" cy="635688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rgbClr val="FFFFFF"/>
                </a:solidFill>
              </a:rPr>
              <a:t>Ejercicio 1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89798-7A04-943B-D66E-17004F93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01" y="923604"/>
            <a:ext cx="3714499" cy="542004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1600" dirty="0">
                <a:solidFill>
                  <a:srgbClr val="FFFFFF"/>
                </a:solidFill>
              </a:rPr>
              <a:t>  El Papi Miki, ídolo de TikTok, decidió abrir un </a:t>
            </a:r>
            <a:r>
              <a:rPr lang="es-ES" sz="1600" i="1" dirty="0">
                <a:solidFill>
                  <a:srgbClr val="FFFFFF"/>
                </a:solidFill>
              </a:rPr>
              <a:t>“</a:t>
            </a:r>
            <a:r>
              <a:rPr lang="es-ES" sz="1600" i="1" dirty="0" err="1">
                <a:solidFill>
                  <a:srgbClr val="FFFFFF"/>
                </a:solidFill>
              </a:rPr>
              <a:t>Tio</a:t>
            </a:r>
            <a:r>
              <a:rPr lang="es-ES" sz="1600" i="1" dirty="0">
                <a:solidFill>
                  <a:srgbClr val="FFFFFF"/>
                </a:solidFill>
              </a:rPr>
              <a:t> Aceite espiritual"</a:t>
            </a:r>
            <a:r>
              <a:rPr lang="es-ES" sz="1600" dirty="0">
                <a:solidFill>
                  <a:srgbClr val="FFFFFF"/>
                </a:solidFill>
              </a:rPr>
              <a:t> donde vende </a:t>
            </a:r>
            <a:r>
              <a:rPr lang="es-ES" sz="1600" i="1" dirty="0">
                <a:solidFill>
                  <a:srgbClr val="FFFFFF"/>
                </a:solidFill>
              </a:rPr>
              <a:t>completos chamánicos</a:t>
            </a:r>
            <a:r>
              <a:rPr lang="es-ES" sz="1600" dirty="0">
                <a:solidFill>
                  <a:srgbClr val="FFFFFF"/>
                </a:solidFill>
              </a:rPr>
              <a:t>, y </a:t>
            </a:r>
            <a:r>
              <a:rPr lang="es-ES" sz="1600" i="1" dirty="0">
                <a:solidFill>
                  <a:srgbClr val="FFFFFF"/>
                </a:solidFill>
              </a:rPr>
              <a:t>pan pita de </a:t>
            </a:r>
            <a:r>
              <a:rPr lang="es-ES" sz="1600" i="1" dirty="0" err="1">
                <a:solidFill>
                  <a:srgbClr val="FFFFFF"/>
                </a:solidFill>
              </a:rPr>
              <a:t>chakras</a:t>
            </a:r>
            <a:r>
              <a:rPr lang="es-ES" sz="1600" i="1" dirty="0">
                <a:solidFill>
                  <a:srgbClr val="FFFFFF"/>
                </a:solidFill>
              </a:rPr>
              <a:t> invertidos</a:t>
            </a:r>
            <a:r>
              <a:rPr lang="es-ES" sz="1600" dirty="0">
                <a:solidFill>
                  <a:srgbClr val="FFFFFF"/>
                </a:solidFill>
              </a:rPr>
              <a:t>. Obvio que se volvió viral altiro, y todos los </a:t>
            </a:r>
            <a:r>
              <a:rPr lang="es-ES" sz="1600" dirty="0" err="1">
                <a:solidFill>
                  <a:srgbClr val="FFFFFF"/>
                </a:solidFill>
              </a:rPr>
              <a:t>ñuñoinos</a:t>
            </a:r>
            <a:r>
              <a:rPr lang="es-ES" sz="1600" dirty="0">
                <a:solidFill>
                  <a:srgbClr val="FFFFFF"/>
                </a:solidFill>
              </a:rPr>
              <a:t> con doctorado en astrología llegaron a comprar mientras el Socias grababa un podcast a 30 metros hablando de cómo los completos son una metáfora del amor. (grande socias y </a:t>
            </a:r>
            <a:r>
              <a:rPr lang="es-ES" sz="1600" dirty="0" err="1">
                <a:solidFill>
                  <a:srgbClr val="FFFFFF"/>
                </a:solidFill>
              </a:rPr>
              <a:t>pau</a:t>
            </a:r>
            <a:r>
              <a:rPr lang="es-ES" sz="1600" dirty="0">
                <a:solidFill>
                  <a:srgbClr val="FFFFFF"/>
                </a:solidFill>
              </a:rPr>
              <a:t>, los banco, atte. </a:t>
            </a:r>
            <a:r>
              <a:rPr lang="es-ES" sz="1600" dirty="0" err="1">
                <a:solidFill>
                  <a:srgbClr val="FFFFFF"/>
                </a:solidFill>
              </a:rPr>
              <a:t>yop</a:t>
            </a:r>
            <a:r>
              <a:rPr lang="es-ES" sz="1600" dirty="0">
                <a:solidFill>
                  <a:srgbClr val="FFFFFF"/>
                </a:solidFill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rgbClr val="FFFFFF"/>
                </a:solidFill>
              </a:rPr>
              <a:t>Pero... ¡</a:t>
            </a:r>
            <a:r>
              <a:rPr lang="es-ES" sz="1600" dirty="0" err="1">
                <a:solidFill>
                  <a:srgbClr val="FFFFFF"/>
                </a:solidFill>
              </a:rPr>
              <a:t>cachai</a:t>
            </a:r>
            <a:r>
              <a:rPr lang="es-ES" sz="1600" dirty="0">
                <a:solidFill>
                  <a:srgbClr val="FFFFFF"/>
                </a:solidFill>
              </a:rPr>
              <a:t> que el sistema de pedidos es un CAOS! Los </a:t>
            </a:r>
            <a:r>
              <a:rPr lang="es-ES" sz="1600" dirty="0" err="1">
                <a:solidFill>
                  <a:srgbClr val="FFFFFF"/>
                </a:solidFill>
              </a:rPr>
              <a:t>ñuñoinos</a:t>
            </a:r>
            <a:r>
              <a:rPr lang="es-ES" sz="1600" dirty="0">
                <a:solidFill>
                  <a:srgbClr val="FFFFFF"/>
                </a:solidFill>
              </a:rPr>
              <a:t> hacen fila para pedir (COLA), pero el Papi Miki prepara los platos a lo loco y los deja apilados en una bandeja maldita (PILA). Y para colmo, los indios lo están grabando </a:t>
            </a:r>
            <a:r>
              <a:rPr lang="es-ES" sz="1600" dirty="0" err="1">
                <a:solidFill>
                  <a:srgbClr val="FFFFFF"/>
                </a:solidFill>
              </a:rPr>
              <a:t>pa</a:t>
            </a:r>
            <a:r>
              <a:rPr lang="es-ES" sz="1600" dirty="0">
                <a:solidFill>
                  <a:srgbClr val="FFFFFF"/>
                </a:solidFill>
              </a:rPr>
              <a:t>' puro ganarle los </a:t>
            </a:r>
            <a:r>
              <a:rPr lang="es-ES" sz="1600" dirty="0" err="1">
                <a:solidFill>
                  <a:srgbClr val="FFFFFF"/>
                </a:solidFill>
              </a:rPr>
              <a:t>lives</a:t>
            </a:r>
            <a:r>
              <a:rPr lang="es-ES" sz="1600" dirty="0">
                <a:solidFill>
                  <a:srgbClr val="FFFFFF"/>
                </a:solidFill>
              </a:rPr>
              <a:t> de </a:t>
            </a:r>
            <a:r>
              <a:rPr lang="es-ES" sz="1600" dirty="0" err="1">
                <a:solidFill>
                  <a:srgbClr val="FFFFFF"/>
                </a:solidFill>
              </a:rPr>
              <a:t>Tiktok</a:t>
            </a:r>
            <a:r>
              <a:rPr lang="es-ES" sz="1600" dirty="0">
                <a:solidFill>
                  <a:srgbClr val="FFFFFF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rgbClr val="FFFFFF"/>
                </a:solidFill>
              </a:rPr>
              <a:t>(contexto creado por </a:t>
            </a:r>
            <a:r>
              <a:rPr lang="es-ES" sz="1600" dirty="0" err="1">
                <a:solidFill>
                  <a:srgbClr val="FFFFFF"/>
                </a:solidFill>
              </a:rPr>
              <a:t>chatgpt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CL" sz="1600" dirty="0">
                <a:solidFill>
                  <a:srgbClr val="FFFFFF"/>
                </a:solidFill>
              </a:rPr>
              <a:t>(。_。)</a:t>
            </a:r>
            <a:r>
              <a:rPr lang="es-ES" sz="16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18D598-AF33-1017-CC7F-94679494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33" y="11951"/>
            <a:ext cx="8131753" cy="4645774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10056F3-9810-E41E-464D-E46303D12AD9}"/>
              </a:ext>
            </a:extLst>
          </p:cNvPr>
          <p:cNvSpPr txBox="1">
            <a:spLocks/>
          </p:cNvSpPr>
          <p:nvPr/>
        </p:nvSpPr>
        <p:spPr>
          <a:xfrm>
            <a:off x="4187850" y="4761781"/>
            <a:ext cx="3584550" cy="194957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sz="1600" dirty="0">
                <a:solidFill>
                  <a:schemeClr val="tx1"/>
                </a:solidFill>
              </a:rPr>
              <a:t>Realizar función </a:t>
            </a:r>
            <a:r>
              <a:rPr lang="es-ES" sz="1600" dirty="0" err="1">
                <a:solidFill>
                  <a:schemeClr val="tx1"/>
                </a:solidFill>
              </a:rPr>
              <a:t>Queue</a:t>
            </a:r>
            <a:r>
              <a:rPr lang="es-ES" sz="1600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enqueue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dequeue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isEmpty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print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593B153-6E04-5334-AC9D-8A977DF9990E}"/>
              </a:ext>
            </a:extLst>
          </p:cNvPr>
          <p:cNvSpPr txBox="1">
            <a:spLocks/>
          </p:cNvSpPr>
          <p:nvPr/>
        </p:nvSpPr>
        <p:spPr>
          <a:xfrm>
            <a:off x="7900315" y="4761781"/>
            <a:ext cx="3584550" cy="194957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sz="1600" dirty="0">
                <a:solidFill>
                  <a:schemeClr val="tx1"/>
                </a:solidFill>
              </a:rPr>
              <a:t>Realizar función </a:t>
            </a:r>
            <a:r>
              <a:rPr lang="es-ES" sz="1600" dirty="0" err="1">
                <a:solidFill>
                  <a:schemeClr val="tx1"/>
                </a:solidFill>
              </a:rPr>
              <a:t>Stack</a:t>
            </a:r>
            <a:r>
              <a:rPr lang="es-ES" sz="1600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push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pop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isEmpty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print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040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308</Words>
  <Application>Microsoft Office PowerPoint</Application>
  <PresentationFormat>Panorámica</PresentationFormat>
  <Paragraphs>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Tw Cen MT</vt:lpstr>
      <vt:lpstr>Wingdings</vt:lpstr>
      <vt:lpstr>RetrospectVTI</vt:lpstr>
      <vt:lpstr>Ayudantía 4</vt:lpstr>
      <vt:lpstr>Contacto</vt:lpstr>
      <vt:lpstr>Pilas (Stacks)</vt:lpstr>
      <vt:lpstr>Colas (Queues)</vt:lpstr>
      <vt:lpstr>Ejercicio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15</cp:revision>
  <dcterms:created xsi:type="dcterms:W3CDTF">2024-03-19T23:19:18Z</dcterms:created>
  <dcterms:modified xsi:type="dcterms:W3CDTF">2025-06-14T18:40:04Z</dcterms:modified>
</cp:coreProperties>
</file>