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8"/>
  </p:notesMasterIdLst>
  <p:sldIdLst>
    <p:sldId id="256" r:id="rId3"/>
    <p:sldId id="257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995576E0-A50A-549B-B2CE-6C138FC6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A5B3A6FB-9F5A-DB0D-4196-1BFD1E3D0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895AEE1A-6F53-7586-5845-50F605AE6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4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C60131E3-D9AB-81B8-A512-2A449073E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D0ABB7CA-77EB-2426-0087-0A1CD9715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8A734B9B-CA50-150C-2101-C99A78FA0F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16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D267ECB-D032-0253-B550-87F8584D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3776D2A0-65B5-94C9-1C3A-A23ABCBEA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98D7A6EB-747B-C55F-5A72-FE470EFE8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184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Twentieth Century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Twentieth Century"/>
              <a:buNone/>
              <a:defRPr sz="5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746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  <a:defRPr sz="23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Calibri"/>
              <a:buChar char="◦"/>
              <a:defRPr sz="21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  <a:defRPr sz="5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746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  <a:defRPr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◦"/>
              <a:defRPr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Twentieth Century"/>
              <a:buNone/>
            </a:pPr>
            <a:r>
              <a:rPr lang="es-CL" dirty="0">
                <a:solidFill>
                  <a:srgbClr val="FFFFFF"/>
                </a:solidFill>
              </a:rPr>
              <a:t>Ayudantía 8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PROFESOR: YERKO ORTIZ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AYUDANTE: VICENTE DÍAZ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SECCIÓN 6</a:t>
            </a:r>
            <a:endParaRPr dirty="0"/>
          </a:p>
        </p:txBody>
      </p:sp>
      <p:cxnSp>
        <p:nvCxnSpPr>
          <p:cNvPr id="120" name="Google Shape;120;p1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9F8B488-2649-4EA2-BB05-052BBA1C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589" y="1986246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s-CL" sz="8000">
                <a:solidFill>
                  <a:schemeClr val="lt1"/>
                </a:solidFill>
              </a:rPr>
              <a:t>Contacto</a:t>
            </a:r>
            <a:endParaRPr sz="8000">
              <a:solidFill>
                <a:schemeClr val="lt1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723686" y="2353592"/>
            <a:ext cx="28346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688260" y="2523849"/>
            <a:ext cx="5336525" cy="334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CL" sz="4000" dirty="0" err="1">
                <a:solidFill>
                  <a:schemeClr val="lt1"/>
                </a:solidFill>
              </a:rPr>
              <a:t>Discord</a:t>
            </a:r>
            <a:r>
              <a:rPr lang="es-CL" sz="4000" dirty="0">
                <a:solidFill>
                  <a:schemeClr val="lt1"/>
                </a:solidFill>
              </a:rPr>
              <a:t>: </a:t>
            </a:r>
            <a:r>
              <a:rPr lang="es-CL" sz="4000" dirty="0" err="1">
                <a:solidFill>
                  <a:schemeClr val="lt1"/>
                </a:solidFill>
              </a:rPr>
              <a:t>trapitokid</a:t>
            </a:r>
            <a:endParaRPr sz="4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lang="es-CL" sz="4000" dirty="0" err="1">
                <a:solidFill>
                  <a:schemeClr val="lt1"/>
                </a:solidFill>
              </a:rPr>
              <a:t>Wsp</a:t>
            </a:r>
            <a:r>
              <a:rPr lang="es-CL" sz="4000" dirty="0">
                <a:solidFill>
                  <a:schemeClr val="lt1"/>
                </a:solidFill>
              </a:rPr>
              <a:t>: +569 5749 6014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lang="es-CL" sz="4000" dirty="0" err="1">
                <a:solidFill>
                  <a:schemeClr val="lt1"/>
                </a:solidFill>
              </a:rPr>
              <a:t>LoL</a:t>
            </a:r>
            <a:r>
              <a:rPr lang="es-CL" sz="4000" dirty="0">
                <a:solidFill>
                  <a:schemeClr val="lt1"/>
                </a:solidFill>
              </a:rPr>
              <a:t>: </a:t>
            </a:r>
            <a:r>
              <a:rPr lang="es-CL" sz="4000" dirty="0" err="1">
                <a:solidFill>
                  <a:schemeClr val="lt1"/>
                </a:solidFill>
              </a:rPr>
              <a:t>Nozomi</a:t>
            </a:r>
            <a:r>
              <a:rPr lang="es-CL" sz="4000" dirty="0">
                <a:solidFill>
                  <a:schemeClr val="lt1"/>
                </a:solidFill>
              </a:rPr>
              <a:t> </a:t>
            </a:r>
            <a:r>
              <a:rPr lang="es-CL" sz="4000" dirty="0" err="1">
                <a:solidFill>
                  <a:schemeClr val="lt1"/>
                </a:solidFill>
              </a:rPr>
              <a:t>BarroLuco#woof</a:t>
            </a:r>
            <a:endParaRPr sz="4000" dirty="0">
              <a:solidFill>
                <a:schemeClr val="lt1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301" y="1626755"/>
            <a:ext cx="218122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5220" y="294409"/>
            <a:ext cx="290512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EE65D132-E0A3-0F1B-82FC-1C46C8A4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C96E6FD6-2671-05D2-70A5-B0AC0097B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341817"/>
            <a:ext cx="7124315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s-MX" sz="6000" dirty="0"/>
              <a:t>Problema 1</a:t>
            </a:r>
            <a:endParaRPr lang="es-CL" sz="60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15600-DBB1-75F5-3737-A8E0A199C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13971" y="2934566"/>
            <a:ext cx="66549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Dado un arreglo de objetos Estudiante con nombre y nota (por ejemplo, (“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Benjamin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", 7.0), (“Catalina", 6.0)), implementa tres algoritmos de ordenamiento (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Bubble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para ordenar por nota.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 los tres algoritmos.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Muestra el orden antes y después del ordenamiento.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¿Cuál es estable? ¿Cómo lo sabes?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13965D-FFDD-7E10-EC6B-633769DA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1" y="2257028"/>
            <a:ext cx="4610754" cy="357107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F5472B-4D47-152C-7517-3B6FB312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01" y="2471597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7EF31BD-CAB3-E9AA-3D3E-52A533BD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17A1EC9E-2D91-2207-D8AD-CBB08CD58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341817"/>
            <a:ext cx="7124315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s-MX" sz="6000" dirty="0"/>
              <a:t>Problema 2</a:t>
            </a:r>
            <a:endParaRPr lang="es-CL" sz="60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420B52-5F8C-DD0E-74C7-F0358B40B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13971" y="3242342"/>
            <a:ext cx="66549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/>
              <a:t>Analiza fragmentos de código de algoritmos y deduce si son estables, sin ejecutarlos.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¿Qué algoritmo es?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¿Es estable? ¿Por qué?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¿Cómo lo harías estable?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DCDCD1-104A-3E3F-E58F-DAC91378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6" y="2388880"/>
            <a:ext cx="4955869" cy="325642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19988DE-1F5E-BF46-A180-C30E7CB8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01" y="2471597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0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CC9B89F8-CBCC-5526-5BA6-FE85D7DF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D1A77804-1C9C-89EC-3AD1-DB6FA3D71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341817"/>
            <a:ext cx="7124315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s-MX" sz="6000" dirty="0"/>
              <a:t>Problema 3</a:t>
            </a:r>
            <a:endParaRPr lang="es-CL" sz="60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940EC-F17A-E75B-6923-AF3BA4A34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067" y="2119796"/>
            <a:ext cx="996786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 una versión modificada de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 sea estable. Luego responde las siguientes preguntas: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¿Qué implica que un algoritmo de ordenamiento sea estable?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¿Cuándo importa que sea estable?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¿Cuántos swaps hace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Bubble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el peor caso?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¿Qué relación hay entre estabilidad y número de swaps?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n-US" dirty="0">
              <a:solidFill>
                <a:schemeClr val="tx1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Hint</a:t>
            </a:r>
            <a:r>
              <a:rPr kumimoji="0" lang="es-MX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vez de hacer swap, mueve el mínimo elemento insertándolo y desplazando los demás.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0497-A346-D7FF-10F1-F325685A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637" y="502397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91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216</Words>
  <Application>Microsoft Office PowerPoint</Application>
  <PresentationFormat>Panorámica</PresentationFormat>
  <Paragraphs>30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Twentieth Century</vt:lpstr>
      <vt:lpstr>RetrospectVTI</vt:lpstr>
      <vt:lpstr>RetrospectVTI</vt:lpstr>
      <vt:lpstr>Ayudantía 8</vt:lpstr>
      <vt:lpstr>Contacto</vt:lpstr>
      <vt:lpstr>Problema 1</vt:lpstr>
      <vt:lpstr>Problema 2</vt:lpstr>
      <vt:lpstr>Problema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Zer0 Trap Kid</dc:creator>
  <cp:lastModifiedBy>211330716</cp:lastModifiedBy>
  <cp:revision>7</cp:revision>
  <dcterms:modified xsi:type="dcterms:W3CDTF">2025-05-26T05:59:59Z</dcterms:modified>
</cp:coreProperties>
</file>