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8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docs/api/java.base/java/util/Stack.html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oracle.com/en/java/javase/15/docs/api/java.base/java/util/Queu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>
                <a:solidFill>
                  <a:srgbClr val="FFFFFF"/>
                </a:solidFill>
              </a:rPr>
              <a:t> 1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Imagen 6" descr="Imagen que contiene vaca, viendo, parado, perro&#10;&#10;Descripción generada automáticamente">
            <a:extLst>
              <a:ext uri="{FF2B5EF4-FFF2-40B4-BE49-F238E27FC236}">
                <a16:creationId xmlns:a16="http://schemas.microsoft.com/office/drawing/2014/main" id="{1FA624BE-63E4-1BDF-B128-77E43C32A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314147"/>
            <a:ext cx="8953500" cy="2524125"/>
          </a:xfrm>
          <a:prstGeom prst="rect">
            <a:avLst/>
          </a:prstGeom>
        </p:spPr>
      </p:pic>
      <p:pic>
        <p:nvPicPr>
          <p:cNvPr id="15" name="Imagen 14" descr="Imagen que contiene alimentos, colorido, cuarto&#10;&#10;Descripción generada automáticamente">
            <a:extLst>
              <a:ext uri="{FF2B5EF4-FFF2-40B4-BE49-F238E27FC236}">
                <a16:creationId xmlns:a16="http://schemas.microsoft.com/office/drawing/2014/main" id="{9BD8E4CD-87D9-E66B-4D1D-F2A36A8F6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98" y="2911250"/>
            <a:ext cx="2744862" cy="333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2000E4-DD89-5F9A-7C46-89B78D3A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097"/>
            <a:ext cx="5977937" cy="1666501"/>
          </a:xfrm>
        </p:spPr>
        <p:txBody>
          <a:bodyPr>
            <a:normAutofit/>
          </a:bodyPr>
          <a:lstStyle/>
          <a:p>
            <a:r>
              <a:rPr lang="es-CL" sz="4000" dirty="0">
                <a:solidFill>
                  <a:schemeClr val="tx1"/>
                </a:solidFill>
              </a:rPr>
              <a:t>Pilas (</a:t>
            </a:r>
            <a:r>
              <a:rPr lang="es-CL" sz="4000" dirty="0" err="1">
                <a:solidFill>
                  <a:schemeClr val="tx1"/>
                </a:solidFill>
              </a:rPr>
              <a:t>Stacks</a:t>
            </a:r>
            <a:r>
              <a:rPr lang="es-CL" sz="4000" dirty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87EB15-2B13-2E06-287A-DBD67A468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5094"/>
            <a:ext cx="10058400" cy="3760891"/>
          </a:xfrm>
        </p:spPr>
        <p:txBody>
          <a:bodyPr/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LIFO (</a:t>
            </a:r>
            <a:r>
              <a:rPr lang="es-CL" dirty="0" err="1"/>
              <a:t>Last</a:t>
            </a:r>
            <a:r>
              <a:rPr lang="es-CL" dirty="0"/>
              <a:t> in, </a:t>
            </a:r>
            <a:r>
              <a:rPr lang="es-CL" dirty="0" err="1"/>
              <a:t>First</a:t>
            </a:r>
            <a:r>
              <a:rPr lang="es-CL" dirty="0"/>
              <a:t> </a:t>
            </a:r>
            <a:r>
              <a:rPr lang="es-CL" dirty="0" err="1"/>
              <a:t>out</a:t>
            </a:r>
            <a:r>
              <a:rPr lang="es-CL" dirty="0"/>
              <a:t>).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El último en entrar es el primero en salir.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Biblioteca: </a:t>
            </a:r>
            <a:r>
              <a:rPr lang="es-CL" dirty="0" err="1"/>
              <a:t>java.util.Stack</a:t>
            </a:r>
            <a:endParaRPr lang="es-CL" dirty="0"/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</a:t>
            </a:r>
            <a:r>
              <a:rPr lang="es-CL" dirty="0" err="1"/>
              <a:t>Push</a:t>
            </a:r>
            <a:r>
              <a:rPr lang="es-CL" dirty="0"/>
              <a:t>: ingresa elemento a la pila.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Pop: elimina el último elemento ingresado.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s-CL" dirty="0"/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027D05-FF54-82E1-F1DA-AEE5993B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711" y="2620702"/>
            <a:ext cx="4890207" cy="33921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EF929B-B1E4-2351-94F4-F440E0C2977A}"/>
              </a:ext>
            </a:extLst>
          </p:cNvPr>
          <p:cNvSpPr txBox="1"/>
          <p:nvPr/>
        </p:nvSpPr>
        <p:spPr>
          <a:xfrm>
            <a:off x="2588063" y="5622128"/>
            <a:ext cx="439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F0502020204030204"/>
                <a:ea typeface="+mn-ea"/>
                <a:cs typeface="+mn-cs"/>
                <a:hlinkClick r:id="rId3"/>
              </a:rPr>
              <a:t>Documentación</a:t>
            </a:r>
            <a:endParaRPr lang="en-US" sz="3200" dirty="0"/>
          </a:p>
        </p:txBody>
      </p:sp>
      <p:pic>
        <p:nvPicPr>
          <p:cNvPr id="8" name="Imagen 7" descr="Imagen en blanco y negro de un perr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68156C0D-1DB0-F448-DF1E-469CCAC0B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69" y="-189173"/>
            <a:ext cx="80486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01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2000E4-DD89-5F9A-7C46-89B78D3A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097"/>
            <a:ext cx="5977937" cy="1666501"/>
          </a:xfrm>
        </p:spPr>
        <p:txBody>
          <a:bodyPr>
            <a:normAutofit/>
          </a:bodyPr>
          <a:lstStyle/>
          <a:p>
            <a:r>
              <a:rPr lang="es-CL" sz="4000" dirty="0">
                <a:solidFill>
                  <a:schemeClr val="tx1"/>
                </a:solidFill>
              </a:rPr>
              <a:t>Colas (</a:t>
            </a:r>
            <a:r>
              <a:rPr lang="es-CL" sz="4000" dirty="0" err="1">
                <a:solidFill>
                  <a:schemeClr val="tx1"/>
                </a:solidFill>
              </a:rPr>
              <a:t>Queues</a:t>
            </a:r>
            <a:r>
              <a:rPr lang="es-CL" sz="4000" dirty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87EB15-2B13-2E06-287A-DBD67A468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5094"/>
            <a:ext cx="10058400" cy="3760891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FIFO (</a:t>
            </a:r>
            <a:r>
              <a:rPr lang="es-CL" dirty="0" err="1"/>
              <a:t>First</a:t>
            </a:r>
            <a:r>
              <a:rPr lang="es-CL" dirty="0"/>
              <a:t> in, </a:t>
            </a:r>
            <a:r>
              <a:rPr lang="es-CL" dirty="0" err="1"/>
              <a:t>First</a:t>
            </a:r>
            <a:r>
              <a:rPr lang="es-CL" dirty="0"/>
              <a:t> </a:t>
            </a:r>
            <a:r>
              <a:rPr lang="es-CL" dirty="0" err="1"/>
              <a:t>out</a:t>
            </a:r>
            <a:r>
              <a:rPr lang="es-CL" dirty="0"/>
              <a:t>).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Primero en entrar es el primero en salir.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Biblioteca: </a:t>
            </a:r>
            <a:r>
              <a:rPr lang="es-CL" dirty="0" err="1"/>
              <a:t>java.util.Queue</a:t>
            </a:r>
            <a:endParaRPr lang="es-CL" dirty="0"/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</a:t>
            </a:r>
            <a:r>
              <a:rPr lang="es-CL" dirty="0" err="1"/>
              <a:t>Offer</a:t>
            </a:r>
            <a:r>
              <a:rPr lang="es-CL" dirty="0"/>
              <a:t>: ingresa elemento a la cola.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</a:t>
            </a:r>
            <a:r>
              <a:rPr lang="es-CL" dirty="0" err="1"/>
              <a:t>Poll</a:t>
            </a:r>
            <a:r>
              <a:rPr lang="es-CL" dirty="0"/>
              <a:t>: elimina el elemento que esta en</a:t>
            </a:r>
            <a:br>
              <a:rPr lang="es-CL" dirty="0"/>
            </a:br>
            <a:r>
              <a:rPr lang="es-CL" dirty="0"/>
              <a:t>la cabeza.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s-CL" dirty="0"/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9389C93-61A4-754B-3A4A-10148B9D08C1}"/>
              </a:ext>
            </a:extLst>
          </p:cNvPr>
          <p:cNvSpPr txBox="1"/>
          <p:nvPr/>
        </p:nvSpPr>
        <p:spPr>
          <a:xfrm>
            <a:off x="2543675" y="5786051"/>
            <a:ext cx="439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hlinkClick r:id="rId2"/>
              </a:rPr>
              <a:t>Documentación</a:t>
            </a:r>
            <a:endParaRPr lang="en-US" sz="3200" dirty="0"/>
          </a:p>
        </p:txBody>
      </p:sp>
      <p:pic>
        <p:nvPicPr>
          <p:cNvPr id="12" name="Imagen 11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9BDBA812-02BB-4C07-7160-D0B2E8DC9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84" y="762590"/>
            <a:ext cx="5347093" cy="544431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1F3C612-8375-D0F6-5B8C-B5916163D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784" y="4110102"/>
            <a:ext cx="3597452" cy="24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2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7CB7F-451A-84F2-12F4-E245A88F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87ECE-EEA1-C489-70A9-26D39444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B18DEE-907C-831A-8DDE-64F0A3EE1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0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0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A9C5F-7515-C57F-74D6-7F6661A5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Ejercicio 2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EFF2B-9524-14B8-0ADC-9ACF170D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260791" cy="3760891"/>
          </a:xfrm>
        </p:spPr>
        <p:txBody>
          <a:bodyPr/>
          <a:lstStyle/>
          <a:p>
            <a:pPr algn="just"/>
            <a:r>
              <a:rPr lang="es-ES" dirty="0"/>
              <a:t>Implementa una función en Java que simule el proceso de espera de una cola en un banco. Debes crear una clase </a:t>
            </a:r>
            <a:r>
              <a:rPr lang="es-ES" dirty="0" err="1"/>
              <a:t>ColaBanco</a:t>
            </a:r>
            <a:r>
              <a:rPr lang="es-ES" dirty="0"/>
              <a:t> que contenga métodos para agregar clientes a la cola (</a:t>
            </a:r>
            <a:r>
              <a:rPr lang="es-ES" dirty="0" err="1"/>
              <a:t>agregarCliente</a:t>
            </a:r>
            <a:r>
              <a:rPr lang="es-ES" dirty="0"/>
              <a:t>), atender al siguiente cliente en la cola (</a:t>
            </a:r>
            <a:r>
              <a:rPr lang="es-ES" dirty="0" err="1"/>
              <a:t>atenderCliente</a:t>
            </a:r>
            <a:r>
              <a:rPr lang="es-ES" dirty="0"/>
              <a:t>), y verificar si la cola está vacía (</a:t>
            </a:r>
            <a:r>
              <a:rPr lang="es-ES" dirty="0" err="1"/>
              <a:t>colaVacia</a:t>
            </a:r>
            <a:r>
              <a:rPr lang="es-ES" dirty="0"/>
              <a:t>). Utiliza la clase </a:t>
            </a:r>
            <a:r>
              <a:rPr lang="es-ES" dirty="0" err="1"/>
              <a:t>Queue</a:t>
            </a:r>
            <a:r>
              <a:rPr lang="es-ES" dirty="0"/>
              <a:t> de Java para implementar la cola.</a:t>
            </a:r>
            <a:endParaRPr lang="en-US" dirty="0"/>
          </a:p>
        </p:txBody>
      </p:sp>
      <p:pic>
        <p:nvPicPr>
          <p:cNvPr id="2053" name="Picture 5" descr="Las recomendaciones para el feriado bancario del 31 de diciembre -  Cooperativa.cl">
            <a:extLst>
              <a:ext uri="{FF2B5EF4-FFF2-40B4-BE49-F238E27FC236}">
                <a16:creationId xmlns:a16="http://schemas.microsoft.com/office/drawing/2014/main" id="{EC2DB494-BFA7-EFB6-2E93-39FCF9AC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158" y="2477656"/>
            <a:ext cx="4145522" cy="27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Imagen que contiene persona, interior, hombre, parado&#10;&#10;Descripción generada automáticamente">
            <a:extLst>
              <a:ext uri="{FF2B5EF4-FFF2-40B4-BE49-F238E27FC236}">
                <a16:creationId xmlns:a16="http://schemas.microsoft.com/office/drawing/2014/main" id="{E0A01E08-1370-9EA3-10C3-0F43FF788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984" y="2412198"/>
            <a:ext cx="5504016" cy="3099108"/>
          </a:xfrm>
          <a:prstGeom prst="rect">
            <a:avLst/>
          </a:prstGeom>
        </p:spPr>
      </p:pic>
      <p:pic>
        <p:nvPicPr>
          <p:cNvPr id="2055" name="Picture 7" descr="BancoEstado (@BancoEstado) / X">
            <a:extLst>
              <a:ext uri="{FF2B5EF4-FFF2-40B4-BE49-F238E27FC236}">
                <a16:creationId xmlns:a16="http://schemas.microsoft.com/office/drawing/2014/main" id="{C2554665-3D1F-8748-8B3D-9E0595E1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138" y="2633870"/>
            <a:ext cx="470626" cy="47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37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7A520-B500-3ECF-3463-F6297348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Bibliografía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D2722-CE83-9DBF-F795-F6F9D580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CL" dirty="0"/>
              <a:t> https://github.com/DiegoBan/EDA2023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955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216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Tw Cen MT</vt:lpstr>
      <vt:lpstr>Wingdings</vt:lpstr>
      <vt:lpstr>RetrospectVTI</vt:lpstr>
      <vt:lpstr>Ayudantía 4</vt:lpstr>
      <vt:lpstr>Contacto</vt:lpstr>
      <vt:lpstr>Pilas (Stacks)</vt:lpstr>
      <vt:lpstr>Colas (Queues)</vt:lpstr>
      <vt:lpstr>Presentación de PowerPoint</vt:lpstr>
      <vt:lpstr>Ejercicio 2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11</cp:revision>
  <dcterms:created xsi:type="dcterms:W3CDTF">2024-03-19T23:19:18Z</dcterms:created>
  <dcterms:modified xsi:type="dcterms:W3CDTF">2024-09-11T17:00:08Z</dcterms:modified>
</cp:coreProperties>
</file>