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76" r:id="rId4"/>
    <p:sldId id="279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Ayudantía 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>
                <a:solidFill>
                  <a:srgbClr val="FFFFFF"/>
                </a:solidFill>
              </a:rPr>
              <a:t>Profesor: Yerko Ortiz</a:t>
            </a:r>
            <a:endParaRPr lang="es-CL">
              <a:solidFill>
                <a:srgbClr val="FFFFFF"/>
              </a:solidFill>
            </a:endParaRPr>
          </a:p>
          <a:p>
            <a:r>
              <a:rPr lang="es-CL">
                <a:solidFill>
                  <a:srgbClr val="FFFFFF"/>
                </a:solidFill>
              </a:rPr>
              <a:t>Ayudante: Vicente Diaz</a:t>
            </a:r>
            <a:endParaRPr lang="en-US">
              <a:solidFill>
                <a:srgbClr val="FFFFFF"/>
              </a:solidFill>
            </a:endParaRPr>
          </a:p>
          <a:p>
            <a:r>
              <a:rPr lang="es-CL">
                <a:solidFill>
                  <a:srgbClr val="FFFFFF"/>
                </a:solidFill>
              </a:rPr>
              <a:t>Sección</a:t>
            </a:r>
            <a:r>
              <a:rPr lang="en-US">
                <a:solidFill>
                  <a:srgbClr val="FFFFFF"/>
                </a:solidFill>
              </a:rPr>
              <a:t> 4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06BBF5-9B93-F65D-70EF-60D69BC0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6" y="675651"/>
            <a:ext cx="5734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06610"/>
            <a:ext cx="3517567" cy="450094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No permite duplicados.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Existen 3 implementaciones: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LinkedHashSet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TreeSet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El </a:t>
            </a:r>
            <a:r>
              <a:rPr lang="es-CL" dirty="0" err="1"/>
              <a:t>hashset</a:t>
            </a:r>
            <a:r>
              <a:rPr lang="es-CL" dirty="0"/>
              <a:t> no tiene un ordenamiento especifico en sus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Si se quiere mantener el orden de insertado deberíamos optar por las otras 2 implementaciones.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3" name="Imagen 2" descr="Un grupo de hombres posando para una foto&#10;&#10;Descripción generada automáticamente">
            <a:extLst>
              <a:ext uri="{FF2B5EF4-FFF2-40B4-BE49-F238E27FC236}">
                <a16:creationId xmlns:a16="http://schemas.microsoft.com/office/drawing/2014/main" id="{AA3D4572-E502-38D9-9AEF-80BE79B5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05" y="495300"/>
            <a:ext cx="6362700" cy="63627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606581"/>
          </a:xfrm>
        </p:spPr>
        <p:txBody>
          <a:bodyPr/>
          <a:lstStyle/>
          <a:p>
            <a:r>
              <a:rPr lang="es-CL" dirty="0"/>
              <a:t>Set</a:t>
            </a:r>
          </a:p>
        </p:txBody>
      </p:sp>
      <p:pic>
        <p:nvPicPr>
          <p:cNvPr id="10" name="Imagen 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2D688B1-3C3E-1B7B-BB85-539B6EA2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48" y="3429000"/>
            <a:ext cx="3185982" cy="26508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806030-5DCF-8795-7294-BCC4DE07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06" y="103995"/>
            <a:ext cx="6346866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grupo de personas disfrazadas posando&#10;&#10;Descripción generada automáticamente con confianza media">
            <a:extLst>
              <a:ext uri="{FF2B5EF4-FFF2-40B4-BE49-F238E27FC236}">
                <a16:creationId xmlns:a16="http://schemas.microsoft.com/office/drawing/2014/main" id="{0B898170-7C8F-C197-535B-B883FFA9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75438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Map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8430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ocupado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estudiaremos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Funciona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llave</a:t>
            </a:r>
            <a:r>
              <a:rPr lang="en-US" dirty="0"/>
              <a:t> y un valor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ser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queremos acceder a un valor, debemos acudir a la llave.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 puede operar de distintas maneras los mapas con funciones como: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NombreMap.put</a:t>
            </a:r>
            <a:br>
              <a:rPr lang="en-US" dirty="0"/>
            </a:br>
            <a:r>
              <a:rPr lang="es-CL" dirty="0"/>
              <a:t>- </a:t>
            </a:r>
            <a:r>
              <a:rPr lang="es-CL" dirty="0" err="1"/>
              <a:t>NombreMap.replace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DD271E4-A69F-B86A-E17B-A132620EF8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0" y="2933701"/>
            <a:ext cx="4168331" cy="23470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9237AD-AAA4-D872-CC39-C9E7B363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27" y="5442659"/>
            <a:ext cx="4981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Priority</a:t>
            </a:r>
            <a:r>
              <a:rPr lang="es-CL" dirty="0"/>
              <a:t> </a:t>
            </a:r>
            <a:r>
              <a:rPr lang="es-CL" dirty="0" err="1"/>
              <a:t>Queue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ordenará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ingresamos</a:t>
            </a:r>
            <a:r>
              <a:rPr lang="en-US" dirty="0"/>
              <a:t> strings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alfabéticamente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ingresamos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descententemente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buscamos que se impriman al revés podemos ocupar la función:</a:t>
            </a:r>
            <a:br>
              <a:rPr lang="es-CL" dirty="0"/>
            </a:br>
            <a:r>
              <a:rPr lang="es-CL" dirty="0" err="1">
                <a:solidFill>
                  <a:schemeClr val="bg1"/>
                </a:solidFill>
              </a:rPr>
              <a:t>Collections.reverseOrder</a:t>
            </a:r>
            <a:r>
              <a:rPr lang="es-CL" dirty="0">
                <a:solidFill>
                  <a:schemeClr val="bg1"/>
                </a:solidFill>
              </a:rPr>
              <a:t>()</a:t>
            </a:r>
            <a:br>
              <a:rPr lang="es-CL" dirty="0"/>
            </a:br>
            <a:endParaRPr lang="en-US" dirty="0"/>
          </a:p>
        </p:txBody>
      </p:sp>
      <p:pic>
        <p:nvPicPr>
          <p:cNvPr id="6" name="Imagen 5" descr="Un grupo de personas con traje de color negro&#10;&#10;Descripción generada automáticamente">
            <a:extLst>
              <a:ext uri="{FF2B5EF4-FFF2-40B4-BE49-F238E27FC236}">
                <a16:creationId xmlns:a16="http://schemas.microsoft.com/office/drawing/2014/main" id="{E8F6AA58-D886-7F28-1AC4-27E80500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86" y="-679213"/>
            <a:ext cx="7537213" cy="7537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9A11E2-6901-D547-44CA-A4CA1B5D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39" y="94207"/>
            <a:ext cx="5084334" cy="1708018"/>
          </a:xfrm>
          <a:prstGeom prst="rect">
            <a:avLst/>
          </a:prstGeom>
        </p:spPr>
      </p:pic>
      <p:pic>
        <p:nvPicPr>
          <p:cNvPr id="1030" name="Picture 6" descr="Priority Queue Data Structure">
            <a:extLst>
              <a:ext uri="{FF2B5EF4-FFF2-40B4-BE49-F238E27FC236}">
                <a16:creationId xmlns:a16="http://schemas.microsoft.com/office/drawing/2014/main" id="{AC4B0661-264B-8230-FC55-488BD04F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30" y="2285270"/>
            <a:ext cx="5154233" cy="45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205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RetrospectVTI</vt:lpstr>
      <vt:lpstr>Ayudantía 9</vt:lpstr>
      <vt:lpstr>Contacto</vt:lpstr>
      <vt:lpstr>Set</vt:lpstr>
      <vt:lpstr>Map</vt:lpstr>
      <vt:lpstr>Priority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16</cp:revision>
  <dcterms:created xsi:type="dcterms:W3CDTF">2024-03-19T23:19:18Z</dcterms:created>
  <dcterms:modified xsi:type="dcterms:W3CDTF">2024-11-08T00:08:32Z</dcterms:modified>
</cp:coreProperties>
</file>