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4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VicenteDiazH/EDA2024-2-S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36343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1EAAF-3B2B-4092-8FEB-E8A6C2B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Java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480D7-E6FE-85BC-1C9E-13960982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Lenguaje de programación orientada a objetos.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Una clase posee atributos y métodos que definen el comportamiento de un objeto.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Existen expresiones las cuales se ocupan al programar.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Se ocupan los tipos de datos primitivos (</a:t>
            </a:r>
            <a:r>
              <a:rPr lang="es-CL" sz="1800" dirty="0" err="1">
                <a:solidFill>
                  <a:srgbClr val="FFFFFF"/>
                </a:solidFill>
              </a:rPr>
              <a:t>int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float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String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boolean</a:t>
            </a:r>
            <a:r>
              <a:rPr lang="es-CL" sz="1800" dirty="0">
                <a:solidFill>
                  <a:srgbClr val="FFFFFF"/>
                </a:solidFill>
              </a:rPr>
              <a:t>, etc.).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5BE49E1-ED7E-98CB-1D1D-607F4873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" r="11575" b="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1199BC-B7DA-95FC-9E67-C8644239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79" y="3429000"/>
            <a:ext cx="2838521" cy="20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3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s-CL" sz="4000"/>
              <a:t>Pseudocódigo</a:t>
            </a:r>
            <a:endParaRPr lang="en-US" sz="4000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/>
              <a:t>Es una descripción detallada y legible de lo que debe hacer un código. Su función es que cada desarrollador que lo lea sea capaz de llevarlo a código fácilmente.</a:t>
            </a:r>
            <a:endParaRPr lang="en-US"/>
          </a:p>
        </p:txBody>
      </p:sp>
      <p:pic>
        <p:nvPicPr>
          <p:cNvPr id="1030" name="Picture 6" descr="Pseudocódigo - Blog de Maybemar">
            <a:extLst>
              <a:ext uri="{FF2B5EF4-FFF2-40B4-BE49-F238E27FC236}">
                <a16:creationId xmlns:a16="http://schemas.microsoft.com/office/drawing/2014/main" id="{9B7D26C4-0203-8810-7FCD-4D66F424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5155" y="562310"/>
            <a:ext cx="7869934" cy="527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Imagen 5" descr="Un gato encima de una mesa con comida&#10;&#10;Descripción generada automáticamente con confianza media">
            <a:extLst>
              <a:ext uri="{FF2B5EF4-FFF2-40B4-BE49-F238E27FC236}">
                <a16:creationId xmlns:a16="http://schemas.microsoft.com/office/drawing/2014/main" id="{AEF43F13-B087-1BBA-32F5-5F356E295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37" y="-6069"/>
            <a:ext cx="3512560" cy="35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asintótico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D28-642F-8CF2-FFE6-DCE7A24A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647738" cy="376089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Algoritmo: secuencia de instrucciones claras y precisas.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Eficiencia: ciclos de CPU (tiempo de ejecución) o memoria.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El análisis asintótico es una relación entre tiempo y tamaño de la entrada, uso de memoria y tamaño de la entrada.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Para describir estas complejidades se ocupan 3 notaciones:</a:t>
            </a:r>
            <a:br>
              <a:rPr lang="es-CL" dirty="0"/>
            </a:br>
            <a:r>
              <a:rPr lang="es-CL" dirty="0"/>
              <a:t>	- Big-O: peor de los casos 	{O [f(n)]}</a:t>
            </a:r>
            <a:br>
              <a:rPr lang="es-CL" dirty="0"/>
            </a:br>
            <a:r>
              <a:rPr lang="es-CL" dirty="0"/>
              <a:t>	- Omega: mejor de los casos 	{</a:t>
            </a:r>
            <a:r>
              <a:rPr lang="el-GR" dirty="0"/>
              <a:t>Ω</a:t>
            </a:r>
            <a:r>
              <a:rPr lang="es-CL" dirty="0"/>
              <a:t> [f(n)]}</a:t>
            </a:r>
            <a:br>
              <a:rPr lang="es-CL" dirty="0"/>
            </a:br>
            <a:r>
              <a:rPr lang="es-CL" dirty="0"/>
              <a:t>	- Theta: tiempo promedio 	{</a:t>
            </a:r>
            <a:r>
              <a:rPr lang="el-GR" dirty="0"/>
              <a:t>θ</a:t>
            </a:r>
            <a:r>
              <a:rPr lang="es-CL" dirty="0"/>
              <a:t> [f(n)]}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</p:txBody>
      </p:sp>
      <p:pic>
        <p:nvPicPr>
          <p:cNvPr id="1028" name="Picture 4" descr="Introducción a análisis asintótico - Platzi">
            <a:extLst>
              <a:ext uri="{FF2B5EF4-FFF2-40B4-BE49-F238E27FC236}">
                <a16:creationId xmlns:a16="http://schemas.microsoft.com/office/drawing/2014/main" id="{2D41518D-9A6B-894B-6934-F43F1EB0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02" y="1563649"/>
            <a:ext cx="6227381" cy="43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91145F-241E-CC3F-5401-65ABC269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14" y="360495"/>
            <a:ext cx="2467897" cy="18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0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7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87" name="Straight Connector 308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</p:spPr>
            <p:txBody>
              <a:bodyPr>
                <a:normAutofit/>
              </a:bodyPr>
              <a:lstStyle/>
              <a:p>
                <a:r>
                  <a:rPr lang="es-CL" sz="1800" dirty="0">
                    <a:solidFill>
                      <a:srgbClr val="FFFFFF"/>
                    </a:solidFill>
                  </a:rPr>
                  <a:t>O(1)= cualquier línea de código que no sea un ciclo ni recursión.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O(log[n])= la variable del ciclo no aumenta de manera constante (*,/).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O(n)= la variable del ciclo va aumentando o decreciendo constantemente.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 log[n])= combinación de otros casos.</a:t>
                </a:r>
              </a:p>
              <a:p>
                <a:r>
                  <a:rPr lang="en-US" sz="1800" dirty="0">
                    <a:solidFill>
                      <a:srgbClr val="FFFFFF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)= </a:t>
                </a:r>
                <a:r>
                  <a:rPr lang="es-CL" sz="1800" dirty="0">
                    <a:solidFill>
                      <a:srgbClr val="FFFFFF"/>
                    </a:solidFill>
                  </a:rPr>
                  <a:t>x depende de cuantos ciclos anidados hay e iteran conforme a la entrada.</a:t>
                </a:r>
              </a:p>
              <a:p>
                <a:endParaRPr lang="es-CL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  <a:blipFill>
                <a:blip r:embed="rId2"/>
                <a:stretch>
                  <a:fillRect l="-1389" t="-464" r="-4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53A6CF31-62AA-CA1B-F16B-C7A39CB1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157501">
            <a:off x="9584338" y="-54514"/>
            <a:ext cx="407182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A3D93DB-C292-9CFE-1914-AE61C3A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138383"/>
            <a:ext cx="3945775" cy="923961"/>
          </a:xfrm>
        </p:spPr>
        <p:txBody>
          <a:bodyPr>
            <a:normAutofit/>
          </a:bodyPr>
          <a:lstStyle/>
          <a:p>
            <a:r>
              <a:rPr lang="es-CL" dirty="0"/>
              <a:t>Casos Big-O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D7A456-7ECF-FC02-60F5-B4276C02C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417" y="500677"/>
            <a:ext cx="4059919" cy="11233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A3D82E-DF54-F435-8450-C17EC6F39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375" y="1781896"/>
            <a:ext cx="4079960" cy="14508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3861A4-27F4-B203-0138-750E4FCF9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95" y="3390612"/>
            <a:ext cx="4079961" cy="15914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45A09A0-3BAF-5FE9-E310-CF4179ED7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373" y="5139917"/>
            <a:ext cx="4079959" cy="1525033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DE11B438-F15F-0E75-CA88-9834155E812E}"/>
              </a:ext>
            </a:extLst>
          </p:cNvPr>
          <p:cNvSpPr/>
          <p:nvPr/>
        </p:nvSpPr>
        <p:spPr>
          <a:xfrm>
            <a:off x="3986896" y="-1"/>
            <a:ext cx="5996538" cy="685800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s-CL" dirty="0"/>
              <a:t>Ejercicio 1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3EAFF-782F-E56F-CED2-AAFBE4EC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29119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800" dirty="0"/>
              <a:t>Se te otorga un array de n enteros. Quieres modificar el array para que sea creciente, es decir, cada elemento sea al menos tan grande como el elemento anterior. ¿Cuál es el número mínimo de movimientos requeridos?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Input:</a:t>
            </a:r>
            <a:br>
              <a:rPr lang="es-ES" sz="1800" dirty="0"/>
            </a:br>
            <a:r>
              <a:rPr lang="es-ES" sz="1800" dirty="0"/>
              <a:t>La primera línea de entrada contiene un entero n (tamaño del array).</a:t>
            </a:r>
            <a:br>
              <a:rPr lang="es-ES" sz="1800" dirty="0"/>
            </a:br>
            <a:r>
              <a:rPr lang="es-ES" sz="1800" dirty="0"/>
              <a:t>Luego, la segunda línea contiene n enteros (contenido del array).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Output:</a:t>
            </a:r>
            <a:br>
              <a:rPr lang="es-ES" sz="1800" dirty="0"/>
            </a:br>
            <a:r>
              <a:rPr lang="es-ES" sz="1800" dirty="0"/>
              <a:t>Imprime el número mínimo de movimientos.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A30817-A0AC-3495-929D-24E08835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5619" y="640081"/>
            <a:ext cx="3179282" cy="51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algn="ctr"/>
            <a:r>
              <a:rPr lang="es-CL" sz="4000" dirty="0">
                <a:solidFill>
                  <a:srgbClr val="FFFFFF"/>
                </a:solidFill>
              </a:rPr>
              <a:t>Link </a:t>
            </a:r>
            <a:r>
              <a:rPr lang="es-CL" sz="4000" dirty="0" err="1">
                <a:solidFill>
                  <a:srgbClr val="FFFFFF"/>
                </a:solidFill>
              </a:rPr>
              <a:t>Github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Repositorio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hlinkClick r:id="rId2"/>
              </a:rPr>
              <a:t>https://github.com/VicenteDiazH/EDA2024-2-S1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F016B0-2FD1-5607-4AAD-6B8C1B71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667279"/>
            <a:ext cx="6798082" cy="55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FFFBD-6BA2-FAD5-09F2-E85846E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8B72A-3D56-E58B-4BD6-935C6298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te otorga un valor INT el cual debes invertirlo.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D9704A-6C69-440A-1048-6670439DA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71" y="2480016"/>
            <a:ext cx="2514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6F2566-06A8-B488-0703-E5A4E5EA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30" y="5087408"/>
            <a:ext cx="7477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21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417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Tw Cen MT</vt:lpstr>
      <vt:lpstr>Wingdings</vt:lpstr>
      <vt:lpstr>RetrospectVTI</vt:lpstr>
      <vt:lpstr>Ayudantía 1</vt:lpstr>
      <vt:lpstr>Contacto</vt:lpstr>
      <vt:lpstr>Java</vt:lpstr>
      <vt:lpstr>Pseudocódigo</vt:lpstr>
      <vt:lpstr>Análisis asintótico</vt:lpstr>
      <vt:lpstr>Casos Big-O</vt:lpstr>
      <vt:lpstr>Ejercicio 1</vt:lpstr>
      <vt:lpstr>Link Github</vt:lpstr>
      <vt:lpstr>Ejercicio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4</cp:revision>
  <dcterms:created xsi:type="dcterms:W3CDTF">2024-03-19T23:19:18Z</dcterms:created>
  <dcterms:modified xsi:type="dcterms:W3CDTF">2024-08-14T12:08:03Z</dcterms:modified>
</cp:coreProperties>
</file>