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90" y="-642"/>
      </p:cViewPr>
      <p:guideLst>
        <p:guide orient="horz" pos="1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118475"/>
            <a:ext cx="7772400" cy="7717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2425-AD0C-435D-B039-859B8FBE2339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6452-88E4-45EB-98BE-EB90F15FEC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419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2425-AD0C-435D-B039-859B8FBE2339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6452-88E4-45EB-98BE-EB90F15FEC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026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10014"/>
            <a:ext cx="2057400" cy="233862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0014"/>
            <a:ext cx="6019800" cy="233862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2425-AD0C-435D-B039-859B8FBE2339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6452-88E4-45EB-98BE-EB90F15FEC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58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2425-AD0C-435D-B039-859B8FBE2339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6452-88E4-45EB-98BE-EB90F15FEC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651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1526026"/>
            <a:ext cx="7772400" cy="787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2425-AD0C-435D-B039-859B8FBE2339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6452-88E4-45EB-98BE-EB90F15FEC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59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639248"/>
            <a:ext cx="4038600" cy="18093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639248"/>
            <a:ext cx="4038600" cy="18093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2425-AD0C-435D-B039-859B8FBE2339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6452-88E4-45EB-98BE-EB90F15FEC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22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805935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141810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2425-AD0C-435D-B039-859B8FBE2339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6452-88E4-45EB-98BE-EB90F15FEC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407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2425-AD0C-435D-B039-859B8FBE2339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6452-88E4-45EB-98BE-EB90F15FEC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102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2425-AD0C-435D-B039-859B8FBE2339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6452-88E4-45EB-98BE-EB90F15FEC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644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143352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753427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2425-AD0C-435D-B039-859B8FBE2339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6452-88E4-45EB-98BE-EB90F15FEC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10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2520316"/>
            <a:ext cx="5486400" cy="297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321708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2425-AD0C-435D-B039-859B8FBE2339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6452-88E4-45EB-98BE-EB90F15FEC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32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3337085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2425-AD0C-435D-B039-859B8FBE2339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3337085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3337085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6452-88E4-45EB-98BE-EB90F15FEC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461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36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5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</dc:creator>
  <cp:lastModifiedBy>facu</cp:lastModifiedBy>
  <cp:revision>1</cp:revision>
  <dcterms:created xsi:type="dcterms:W3CDTF">2022-07-11T05:38:49Z</dcterms:created>
  <dcterms:modified xsi:type="dcterms:W3CDTF">2022-07-11T05:40:54Z</dcterms:modified>
</cp:coreProperties>
</file>