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53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7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8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15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9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0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39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14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51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38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8B965-55C3-4D01-B81C-54112F690148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31D2-C9FA-439F-9BC2-2D40949BB9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1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2000" y="1113527"/>
            <a:ext cx="9285357" cy="23876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  <a:latin typeface="+mn-lt"/>
              </a:rPr>
              <a:t>Título</a:t>
            </a:r>
            <a:endParaRPr lang="pt-B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73357" y="3593202"/>
            <a:ext cx="9144000" cy="1655762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bg1"/>
                </a:solidFill>
              </a:rPr>
              <a:t>Subtítulo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61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958574"/>
            <a:ext cx="10515600" cy="732114"/>
          </a:xfrm>
        </p:spPr>
        <p:txBody>
          <a:bodyPr/>
          <a:lstStyle/>
          <a:p>
            <a:r>
              <a:rPr lang="pt-BR" sz="3600" dirty="0" smtClean="0">
                <a:solidFill>
                  <a:srgbClr val="002060"/>
                </a:solidFill>
                <a:latin typeface="+mn-lt"/>
              </a:rPr>
              <a:t>Título</a:t>
            </a:r>
            <a:endParaRPr lang="pt-BR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rgbClr val="002060"/>
                </a:solidFill>
              </a:rPr>
              <a:t>Corpo</a:t>
            </a:r>
            <a:endParaRPr lang="pt-BR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89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5026" y="1113527"/>
            <a:ext cx="9285357" cy="2387600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latin typeface="+mn-lt"/>
              </a:rPr>
              <a:t>Encerramento</a:t>
            </a:r>
            <a:endParaRPr lang="pt-BR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6383" y="3593202"/>
            <a:ext cx="9144000" cy="1655762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Corpo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9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Título</vt:lpstr>
      <vt:lpstr>Título</vt:lpstr>
      <vt:lpstr>Encerramento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Ricardo Sales</dc:creator>
  <cp:lastModifiedBy>Luis Ricardo Sales</cp:lastModifiedBy>
  <cp:revision>1</cp:revision>
  <dcterms:created xsi:type="dcterms:W3CDTF">2025-08-07T15:59:53Z</dcterms:created>
  <dcterms:modified xsi:type="dcterms:W3CDTF">2025-08-07T16:05:11Z</dcterms:modified>
</cp:coreProperties>
</file>