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71C0-4792-430C-930A-F60EB3ACC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58199"/>
            <a:ext cx="8825658" cy="2677648"/>
          </a:xfrm>
        </p:spPr>
        <p:txBody>
          <a:bodyPr/>
          <a:lstStyle/>
          <a:p>
            <a:r>
              <a:rPr lang="en-US" sz="5200" dirty="0"/>
              <a:t>INGENIERÍA DE SOFTWARE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FA425-8B5B-419F-8260-C07917872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314" y="3725194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PROYECTO METAL-MECÁNICA: GMINOX.</a:t>
            </a:r>
          </a:p>
        </p:txBody>
      </p:sp>
    </p:spTree>
    <p:extLst>
      <p:ext uri="{BB962C8B-B14F-4D97-AF65-F5344CB8AC3E}">
        <p14:creationId xmlns:p14="http://schemas.microsoft.com/office/powerpoint/2010/main" val="286041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4363-D856-4FD9-A604-9AD0EBF8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NECESIDAD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CD3A-5B00-46CB-967F-CC00EADA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Contexto</a:t>
            </a:r>
            <a:r>
              <a:rPr lang="en-US" dirty="0"/>
              <a:t>.</a:t>
            </a:r>
          </a:p>
          <a:p>
            <a:r>
              <a:rPr lang="en-US" dirty="0" err="1"/>
              <a:t>Importancia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0FAE8-2953-4360-AC9F-DA2A682D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828" y="2938293"/>
            <a:ext cx="4651332" cy="30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7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4670-DE8F-4D8C-B4B2-0847D93A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CARACTERÍSTICAS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15DA3-5A07-49D9-A8B1-3199284DE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¿De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encargará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software?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28568-FF17-479A-B77C-0C3636AB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83" y="3406428"/>
            <a:ext cx="5469263" cy="30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2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DFA4-2216-4D6E-84D6-8790EB2F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BENEFICIOS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19AC-BD68-4C77-891F-F27D753E9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893" y="2847340"/>
            <a:ext cx="6523014" cy="3416300"/>
          </a:xfrm>
        </p:spPr>
      </p:pic>
    </p:spTree>
    <p:extLst>
      <p:ext uri="{BB962C8B-B14F-4D97-AF65-F5344CB8AC3E}">
        <p14:creationId xmlns:p14="http://schemas.microsoft.com/office/powerpoint/2010/main" val="3555566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24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INGENIERÍA DE SOFTWARE I</vt:lpstr>
      <vt:lpstr>NECESIDAD</vt:lpstr>
      <vt:lpstr>CARACTERÍSTICAS</vt:lpstr>
      <vt:lpstr>BENEFICIOS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</dc:title>
  <dc:creator>FeLipe Abraham</dc:creator>
  <cp:lastModifiedBy>FeLipe Abraham</cp:lastModifiedBy>
  <cp:revision>1</cp:revision>
  <dcterms:created xsi:type="dcterms:W3CDTF">2019-04-15T23:55:51Z</dcterms:created>
  <dcterms:modified xsi:type="dcterms:W3CDTF">2019-04-16T00:03:51Z</dcterms:modified>
</cp:coreProperties>
</file>