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457BCFD-0342-4C48-9F01-557EC8380C8A}" type="datetimeFigureOut">
              <a:rPr lang="es-CL" smtClean="0"/>
              <a:t>18-06-2019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C91BB76-4AC4-420F-8ED1-24CA2845C0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585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BCFD-0342-4C48-9F01-557EC8380C8A}" type="datetimeFigureOut">
              <a:rPr lang="es-CL" smtClean="0"/>
              <a:t>18-06-2019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BB76-4AC4-420F-8ED1-24CA2845C0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053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BCFD-0342-4C48-9F01-557EC8380C8A}" type="datetimeFigureOut">
              <a:rPr lang="es-CL" smtClean="0"/>
              <a:t>18-06-2019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BB76-4AC4-420F-8ED1-24CA2845C0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8522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BCFD-0342-4C48-9F01-557EC8380C8A}" type="datetimeFigureOut">
              <a:rPr lang="es-CL" smtClean="0"/>
              <a:t>18-06-2019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BB76-4AC4-420F-8ED1-24CA2845C043}" type="slidenum">
              <a:rPr lang="es-CL" smtClean="0"/>
              <a:t>‹Nº›</a:t>
            </a:fld>
            <a:endParaRPr lang="es-C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0770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BCFD-0342-4C48-9F01-557EC8380C8A}" type="datetimeFigureOut">
              <a:rPr lang="es-CL" smtClean="0"/>
              <a:t>18-06-2019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BB76-4AC4-420F-8ED1-24CA2845C0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3755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BCFD-0342-4C48-9F01-557EC8380C8A}" type="datetimeFigureOut">
              <a:rPr lang="es-CL" smtClean="0"/>
              <a:t>18-06-2019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BB76-4AC4-420F-8ED1-24CA2845C0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963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BCFD-0342-4C48-9F01-557EC8380C8A}" type="datetimeFigureOut">
              <a:rPr lang="es-CL" smtClean="0"/>
              <a:t>18-06-2019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BB76-4AC4-420F-8ED1-24CA2845C0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5696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BCFD-0342-4C48-9F01-557EC8380C8A}" type="datetimeFigureOut">
              <a:rPr lang="es-CL" smtClean="0"/>
              <a:t>18-06-2019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BB76-4AC4-420F-8ED1-24CA2845C0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4905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BCFD-0342-4C48-9F01-557EC8380C8A}" type="datetimeFigureOut">
              <a:rPr lang="es-CL" smtClean="0"/>
              <a:t>18-06-2019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BB76-4AC4-420F-8ED1-24CA2845C0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891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BCFD-0342-4C48-9F01-557EC8380C8A}" type="datetimeFigureOut">
              <a:rPr lang="es-CL" smtClean="0"/>
              <a:t>18-06-2019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BB76-4AC4-420F-8ED1-24CA2845C0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6236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BCFD-0342-4C48-9F01-557EC8380C8A}" type="datetimeFigureOut">
              <a:rPr lang="es-CL" smtClean="0"/>
              <a:t>18-06-2019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BB76-4AC4-420F-8ED1-24CA2845C0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160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BCFD-0342-4C48-9F01-557EC8380C8A}" type="datetimeFigureOut">
              <a:rPr lang="es-CL" smtClean="0"/>
              <a:t>18-06-2019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BB76-4AC4-420F-8ED1-24CA2845C0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331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BCFD-0342-4C48-9F01-557EC8380C8A}" type="datetimeFigureOut">
              <a:rPr lang="es-CL" smtClean="0"/>
              <a:t>18-06-2019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BB76-4AC4-420F-8ED1-24CA2845C0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131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BCFD-0342-4C48-9F01-557EC8380C8A}" type="datetimeFigureOut">
              <a:rPr lang="es-CL" smtClean="0"/>
              <a:t>18-06-2019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BB76-4AC4-420F-8ED1-24CA2845C0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4135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BCFD-0342-4C48-9F01-557EC8380C8A}" type="datetimeFigureOut">
              <a:rPr lang="es-CL" smtClean="0"/>
              <a:t>18-06-2019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BB76-4AC4-420F-8ED1-24CA2845C0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038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BCFD-0342-4C48-9F01-557EC8380C8A}" type="datetimeFigureOut">
              <a:rPr lang="es-CL" smtClean="0"/>
              <a:t>18-06-2019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BB76-4AC4-420F-8ED1-24CA2845C0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5352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BCFD-0342-4C48-9F01-557EC8380C8A}" type="datetimeFigureOut">
              <a:rPr lang="es-CL" smtClean="0"/>
              <a:t>18-06-2019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BB76-4AC4-420F-8ED1-24CA2845C0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718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7BCFD-0342-4C48-9F01-557EC8380C8A}" type="datetimeFigureOut">
              <a:rPr lang="es-CL" smtClean="0"/>
              <a:t>18-06-2019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1BB76-4AC4-420F-8ED1-24CA2845C0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5310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err="1" smtClean="0"/>
              <a:t>Gminox</a:t>
            </a:r>
            <a:endParaRPr lang="es-CL" dirty="0"/>
          </a:p>
        </p:txBody>
      </p:sp>
      <p:sp>
        <p:nvSpPr>
          <p:cNvPr id="4" name="CuadroTexto 3"/>
          <p:cNvSpPr txBox="1"/>
          <p:nvPr/>
        </p:nvSpPr>
        <p:spPr>
          <a:xfrm>
            <a:off x="1717964" y="4419600"/>
            <a:ext cx="37961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Integrantes: Felipe Lazo</a:t>
            </a:r>
          </a:p>
          <a:p>
            <a:r>
              <a:rPr lang="es-CL" dirty="0"/>
              <a:t>	</a:t>
            </a:r>
            <a:r>
              <a:rPr lang="es-CL" dirty="0" smtClean="0"/>
              <a:t>   Camilo Reyes</a:t>
            </a:r>
          </a:p>
          <a:p>
            <a:r>
              <a:rPr lang="es-CL" dirty="0"/>
              <a:t>	</a:t>
            </a:r>
            <a:r>
              <a:rPr lang="es-CL" dirty="0" smtClean="0"/>
              <a:t>   Vicente Zapata</a:t>
            </a:r>
          </a:p>
          <a:p>
            <a:r>
              <a:rPr lang="es-CL" dirty="0"/>
              <a:t> </a:t>
            </a:r>
            <a:r>
              <a:rPr lang="es-CL" dirty="0" smtClean="0"/>
              <a:t>                 Claudio </a:t>
            </a:r>
            <a:r>
              <a:rPr lang="es-CL" dirty="0" err="1" smtClean="0"/>
              <a:t>Almarza</a:t>
            </a:r>
            <a:endParaRPr lang="es-CL" dirty="0" smtClean="0"/>
          </a:p>
          <a:p>
            <a:r>
              <a:rPr lang="es-CL" dirty="0"/>
              <a:t>	</a:t>
            </a:r>
            <a:r>
              <a:rPr lang="es-CL" dirty="0" smtClean="0"/>
              <a:t>   </a:t>
            </a:r>
            <a:r>
              <a:rPr lang="es-CL" dirty="0" err="1" smtClean="0"/>
              <a:t>Fabian</a:t>
            </a:r>
            <a:r>
              <a:rPr lang="es-CL" dirty="0" smtClean="0"/>
              <a:t> Sánchez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4629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Objetivos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 smtClean="0"/>
              <a:t>-Implementar un sistema de información.</a:t>
            </a:r>
            <a:br>
              <a:rPr lang="es-CL" dirty="0" smtClean="0"/>
            </a:br>
            <a:r>
              <a:rPr lang="es-CL" dirty="0" smtClean="0"/>
              <a:t>-Digitalizar documentos.</a:t>
            </a:r>
            <a:br>
              <a:rPr lang="es-CL" dirty="0" smtClean="0"/>
            </a:br>
            <a:endParaRPr lang="es-CL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7689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Beneficios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-Reducir tiempos en cotización</a:t>
            </a:r>
          </a:p>
          <a:p>
            <a:r>
              <a:rPr lang="es-CL" dirty="0" smtClean="0"/>
              <a:t>-Reducir perdida de materiales</a:t>
            </a:r>
          </a:p>
          <a:p>
            <a:r>
              <a:rPr lang="es-CL" dirty="0" smtClean="0"/>
              <a:t>-Mejorar seguimiento en compras y ventas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2157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impacto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 smtClean="0"/>
              <a:t>La empresa será más competitiva en el mercado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5503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16</TotalTime>
  <Words>40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Circuito</vt:lpstr>
      <vt:lpstr>Gminox</vt:lpstr>
      <vt:lpstr>Objetivos</vt:lpstr>
      <vt:lpstr>Beneficios</vt:lpstr>
      <vt:lpstr>impacto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Gminox</dc:title>
  <dc:creator>Alumno</dc:creator>
  <cp:lastModifiedBy>Alumno</cp:lastModifiedBy>
  <cp:revision>2</cp:revision>
  <dcterms:created xsi:type="dcterms:W3CDTF">2019-06-18T18:07:33Z</dcterms:created>
  <dcterms:modified xsi:type="dcterms:W3CDTF">2019-06-18T18:24:09Z</dcterms:modified>
</cp:coreProperties>
</file>